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4" d="100"/>
          <a:sy n="54" d="100"/>
        </p:scale>
        <p:origin x="754" y="7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rgbClr val="21413C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rgbClr val="21413C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rgbClr val="21413C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186610" y="2226460"/>
            <a:ext cx="6522084" cy="70764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21413C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4/14/2023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rgbClr val="21413C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4/14/2023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4/14/2023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FFA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442460" y="126463"/>
            <a:ext cx="9403079" cy="7569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0" i="0">
                <a:solidFill>
                  <a:srgbClr val="21413C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42875" y="3801136"/>
            <a:ext cx="17402249" cy="57594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rgbClr val="21413C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4/14/2023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566596" y="0"/>
            <a:ext cx="16508730" cy="10287000"/>
            <a:chOff x="566596" y="0"/>
            <a:chExt cx="1650873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961255" y="0"/>
              <a:ext cx="13906499" cy="10286999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1785162" y="11"/>
              <a:ext cx="1208405" cy="2832100"/>
            </a:xfrm>
            <a:custGeom>
              <a:avLst/>
              <a:gdLst/>
              <a:ahLst/>
              <a:cxnLst/>
              <a:rect l="l" t="t" r="r" b="b"/>
              <a:pathLst>
                <a:path w="1208405" h="2832100">
                  <a:moveTo>
                    <a:pt x="472706" y="2414409"/>
                  </a:moveTo>
                  <a:lnTo>
                    <a:pt x="468807" y="2331923"/>
                  </a:lnTo>
                  <a:lnTo>
                    <a:pt x="467855" y="2298839"/>
                  </a:lnTo>
                  <a:lnTo>
                    <a:pt x="468401" y="2265781"/>
                  </a:lnTo>
                  <a:lnTo>
                    <a:pt x="466128" y="2233041"/>
                  </a:lnTo>
                  <a:lnTo>
                    <a:pt x="461048" y="2200605"/>
                  </a:lnTo>
                  <a:lnTo>
                    <a:pt x="453161" y="2168499"/>
                  </a:lnTo>
                  <a:lnTo>
                    <a:pt x="435571" y="2121674"/>
                  </a:lnTo>
                  <a:lnTo>
                    <a:pt x="427253" y="2098205"/>
                  </a:lnTo>
                  <a:lnTo>
                    <a:pt x="408470" y="2053399"/>
                  </a:lnTo>
                  <a:lnTo>
                    <a:pt x="373443" y="2030603"/>
                  </a:lnTo>
                  <a:lnTo>
                    <a:pt x="367449" y="2029548"/>
                  </a:lnTo>
                  <a:lnTo>
                    <a:pt x="346202" y="2024392"/>
                  </a:lnTo>
                  <a:lnTo>
                    <a:pt x="302552" y="2015718"/>
                  </a:lnTo>
                  <a:lnTo>
                    <a:pt x="263194" y="2005711"/>
                  </a:lnTo>
                  <a:lnTo>
                    <a:pt x="244779" y="2002345"/>
                  </a:lnTo>
                  <a:lnTo>
                    <a:pt x="226187" y="2000300"/>
                  </a:lnTo>
                  <a:lnTo>
                    <a:pt x="207391" y="1999564"/>
                  </a:lnTo>
                  <a:lnTo>
                    <a:pt x="188595" y="2000148"/>
                  </a:lnTo>
                  <a:lnTo>
                    <a:pt x="133299" y="2009813"/>
                  </a:lnTo>
                  <a:lnTo>
                    <a:pt x="90271" y="2033778"/>
                  </a:lnTo>
                  <a:lnTo>
                    <a:pt x="59613" y="2083193"/>
                  </a:lnTo>
                  <a:lnTo>
                    <a:pt x="44805" y="2139416"/>
                  </a:lnTo>
                  <a:lnTo>
                    <a:pt x="42405" y="2179878"/>
                  </a:lnTo>
                  <a:lnTo>
                    <a:pt x="38481" y="2220277"/>
                  </a:lnTo>
                  <a:lnTo>
                    <a:pt x="33642" y="2260650"/>
                  </a:lnTo>
                  <a:lnTo>
                    <a:pt x="22631" y="2343658"/>
                  </a:lnTo>
                  <a:lnTo>
                    <a:pt x="10160" y="2428938"/>
                  </a:lnTo>
                  <a:lnTo>
                    <a:pt x="5308" y="2471674"/>
                  </a:lnTo>
                  <a:lnTo>
                    <a:pt x="2501" y="2509736"/>
                  </a:lnTo>
                  <a:lnTo>
                    <a:pt x="723" y="2547823"/>
                  </a:lnTo>
                  <a:lnTo>
                    <a:pt x="0" y="2585961"/>
                  </a:lnTo>
                  <a:lnTo>
                    <a:pt x="304" y="2624124"/>
                  </a:lnTo>
                  <a:lnTo>
                    <a:pt x="6743" y="2671800"/>
                  </a:lnTo>
                  <a:lnTo>
                    <a:pt x="23749" y="2716796"/>
                  </a:lnTo>
                  <a:lnTo>
                    <a:pt x="50444" y="2756827"/>
                  </a:lnTo>
                  <a:lnTo>
                    <a:pt x="97624" y="2799092"/>
                  </a:lnTo>
                  <a:lnTo>
                    <a:pt x="138125" y="2820352"/>
                  </a:lnTo>
                  <a:lnTo>
                    <a:pt x="182651" y="2830817"/>
                  </a:lnTo>
                  <a:lnTo>
                    <a:pt x="197904" y="2831757"/>
                  </a:lnTo>
                  <a:lnTo>
                    <a:pt x="213182" y="2831427"/>
                  </a:lnTo>
                  <a:lnTo>
                    <a:pt x="258102" y="2822752"/>
                  </a:lnTo>
                  <a:lnTo>
                    <a:pt x="299415" y="2803131"/>
                  </a:lnTo>
                  <a:lnTo>
                    <a:pt x="349046" y="2759405"/>
                  </a:lnTo>
                  <a:lnTo>
                    <a:pt x="381406" y="2720911"/>
                  </a:lnTo>
                  <a:lnTo>
                    <a:pt x="408978" y="2678874"/>
                  </a:lnTo>
                  <a:lnTo>
                    <a:pt x="431787" y="2633294"/>
                  </a:lnTo>
                  <a:lnTo>
                    <a:pt x="450621" y="2583751"/>
                  </a:lnTo>
                  <a:lnTo>
                    <a:pt x="461835" y="2531681"/>
                  </a:lnTo>
                  <a:lnTo>
                    <a:pt x="468261" y="2475700"/>
                  </a:lnTo>
                  <a:lnTo>
                    <a:pt x="472706" y="2414409"/>
                  </a:lnTo>
                  <a:close/>
                </a:path>
                <a:path w="1208405" h="2832100">
                  <a:moveTo>
                    <a:pt x="1208239" y="0"/>
                  </a:moveTo>
                  <a:lnTo>
                    <a:pt x="387642" y="0"/>
                  </a:lnTo>
                  <a:lnTo>
                    <a:pt x="381152" y="73672"/>
                  </a:lnTo>
                  <a:lnTo>
                    <a:pt x="381927" y="76885"/>
                  </a:lnTo>
                  <a:lnTo>
                    <a:pt x="381838" y="140385"/>
                  </a:lnTo>
                  <a:lnTo>
                    <a:pt x="379882" y="200609"/>
                  </a:lnTo>
                  <a:lnTo>
                    <a:pt x="372084" y="303974"/>
                  </a:lnTo>
                  <a:lnTo>
                    <a:pt x="359321" y="458952"/>
                  </a:lnTo>
                  <a:lnTo>
                    <a:pt x="349338" y="562178"/>
                  </a:lnTo>
                  <a:lnTo>
                    <a:pt x="341896" y="654964"/>
                  </a:lnTo>
                  <a:lnTo>
                    <a:pt x="336550" y="701205"/>
                  </a:lnTo>
                  <a:lnTo>
                    <a:pt x="327228" y="747014"/>
                  </a:lnTo>
                  <a:lnTo>
                    <a:pt x="311734" y="792137"/>
                  </a:lnTo>
                  <a:lnTo>
                    <a:pt x="284124" y="843089"/>
                  </a:lnTo>
                  <a:lnTo>
                    <a:pt x="282079" y="850341"/>
                  </a:lnTo>
                  <a:lnTo>
                    <a:pt x="273469" y="936117"/>
                  </a:lnTo>
                  <a:lnTo>
                    <a:pt x="263575" y="999909"/>
                  </a:lnTo>
                  <a:lnTo>
                    <a:pt x="256387" y="1037704"/>
                  </a:lnTo>
                  <a:lnTo>
                    <a:pt x="249923" y="1075537"/>
                  </a:lnTo>
                  <a:lnTo>
                    <a:pt x="245643" y="1113472"/>
                  </a:lnTo>
                  <a:lnTo>
                    <a:pt x="237858" y="1206881"/>
                  </a:lnTo>
                  <a:lnTo>
                    <a:pt x="237134" y="1253782"/>
                  </a:lnTo>
                  <a:lnTo>
                    <a:pt x="242138" y="1300975"/>
                  </a:lnTo>
                  <a:lnTo>
                    <a:pt x="244386" y="1329474"/>
                  </a:lnTo>
                  <a:lnTo>
                    <a:pt x="245376" y="1357985"/>
                  </a:lnTo>
                  <a:lnTo>
                    <a:pt x="245097" y="1386509"/>
                  </a:lnTo>
                  <a:lnTo>
                    <a:pt x="243560" y="1415059"/>
                  </a:lnTo>
                  <a:lnTo>
                    <a:pt x="242938" y="1435760"/>
                  </a:lnTo>
                  <a:lnTo>
                    <a:pt x="243941" y="1477098"/>
                  </a:lnTo>
                  <a:lnTo>
                    <a:pt x="251879" y="1532572"/>
                  </a:lnTo>
                  <a:lnTo>
                    <a:pt x="266814" y="1602168"/>
                  </a:lnTo>
                  <a:lnTo>
                    <a:pt x="273024" y="1637017"/>
                  </a:lnTo>
                  <a:lnTo>
                    <a:pt x="297472" y="1708924"/>
                  </a:lnTo>
                  <a:lnTo>
                    <a:pt x="333184" y="1779130"/>
                  </a:lnTo>
                  <a:lnTo>
                    <a:pt x="378193" y="1835492"/>
                  </a:lnTo>
                  <a:lnTo>
                    <a:pt x="406488" y="1861629"/>
                  </a:lnTo>
                  <a:lnTo>
                    <a:pt x="433412" y="1888248"/>
                  </a:lnTo>
                  <a:lnTo>
                    <a:pt x="468325" y="1920430"/>
                  </a:lnTo>
                  <a:lnTo>
                    <a:pt x="506234" y="1947964"/>
                  </a:lnTo>
                  <a:lnTo>
                    <a:pt x="547116" y="1970836"/>
                  </a:lnTo>
                  <a:lnTo>
                    <a:pt x="590981" y="1989035"/>
                  </a:lnTo>
                  <a:lnTo>
                    <a:pt x="646798" y="2006612"/>
                  </a:lnTo>
                  <a:lnTo>
                    <a:pt x="704684" y="2015172"/>
                  </a:lnTo>
                  <a:lnTo>
                    <a:pt x="731901" y="2016086"/>
                  </a:lnTo>
                  <a:lnTo>
                    <a:pt x="759015" y="2015223"/>
                  </a:lnTo>
                  <a:lnTo>
                    <a:pt x="812901" y="2008225"/>
                  </a:lnTo>
                  <a:lnTo>
                    <a:pt x="865441" y="1994369"/>
                  </a:lnTo>
                  <a:lnTo>
                    <a:pt x="932688" y="1966302"/>
                  </a:lnTo>
                  <a:lnTo>
                    <a:pt x="976871" y="1933638"/>
                  </a:lnTo>
                  <a:lnTo>
                    <a:pt x="1014818" y="1884946"/>
                  </a:lnTo>
                  <a:lnTo>
                    <a:pt x="1033487" y="1831263"/>
                  </a:lnTo>
                  <a:lnTo>
                    <a:pt x="1034351" y="1822348"/>
                  </a:lnTo>
                  <a:lnTo>
                    <a:pt x="1036218" y="1813725"/>
                  </a:lnTo>
                  <a:lnTo>
                    <a:pt x="1039114" y="1805381"/>
                  </a:lnTo>
                  <a:lnTo>
                    <a:pt x="1043025" y="1797316"/>
                  </a:lnTo>
                  <a:lnTo>
                    <a:pt x="1056995" y="1751304"/>
                  </a:lnTo>
                  <a:lnTo>
                    <a:pt x="1059332" y="1704632"/>
                  </a:lnTo>
                  <a:lnTo>
                    <a:pt x="1057541" y="1657718"/>
                  </a:lnTo>
                  <a:lnTo>
                    <a:pt x="1059827" y="1594485"/>
                  </a:lnTo>
                  <a:lnTo>
                    <a:pt x="1057313" y="1561147"/>
                  </a:lnTo>
                  <a:lnTo>
                    <a:pt x="1056906" y="1544497"/>
                  </a:lnTo>
                  <a:lnTo>
                    <a:pt x="1058075" y="1525447"/>
                  </a:lnTo>
                  <a:lnTo>
                    <a:pt x="1063942" y="1468374"/>
                  </a:lnTo>
                  <a:lnTo>
                    <a:pt x="1085951" y="1202016"/>
                  </a:lnTo>
                  <a:lnTo>
                    <a:pt x="1092492" y="1132255"/>
                  </a:lnTo>
                  <a:lnTo>
                    <a:pt x="1103007" y="1036459"/>
                  </a:lnTo>
                  <a:lnTo>
                    <a:pt x="1110056" y="984402"/>
                  </a:lnTo>
                  <a:lnTo>
                    <a:pt x="1120178" y="928649"/>
                  </a:lnTo>
                  <a:lnTo>
                    <a:pt x="1132941" y="869213"/>
                  </a:lnTo>
                  <a:lnTo>
                    <a:pt x="1138034" y="839393"/>
                  </a:lnTo>
                  <a:lnTo>
                    <a:pt x="1143114" y="799884"/>
                  </a:lnTo>
                  <a:lnTo>
                    <a:pt x="1147381" y="760298"/>
                  </a:lnTo>
                  <a:lnTo>
                    <a:pt x="1154391" y="680986"/>
                  </a:lnTo>
                  <a:lnTo>
                    <a:pt x="1162761" y="570268"/>
                  </a:lnTo>
                  <a:lnTo>
                    <a:pt x="1170012" y="459486"/>
                  </a:lnTo>
                  <a:lnTo>
                    <a:pt x="1170368" y="441363"/>
                  </a:lnTo>
                  <a:lnTo>
                    <a:pt x="1169644" y="405028"/>
                  </a:lnTo>
                  <a:lnTo>
                    <a:pt x="1170736" y="386956"/>
                  </a:lnTo>
                  <a:lnTo>
                    <a:pt x="1176185" y="347497"/>
                  </a:lnTo>
                  <a:lnTo>
                    <a:pt x="1188364" y="268668"/>
                  </a:lnTo>
                  <a:lnTo>
                    <a:pt x="1192796" y="229158"/>
                  </a:lnTo>
                  <a:lnTo>
                    <a:pt x="1200391" y="127609"/>
                  </a:lnTo>
                  <a:lnTo>
                    <a:pt x="1208239" y="0"/>
                  </a:lnTo>
                  <a:close/>
                </a:path>
              </a:pathLst>
            </a:custGeom>
            <a:solidFill>
              <a:srgbClr val="CAEB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697077" y="11"/>
              <a:ext cx="2192020" cy="3432175"/>
            </a:xfrm>
            <a:custGeom>
              <a:avLst/>
              <a:gdLst/>
              <a:ahLst/>
              <a:cxnLst/>
              <a:rect l="l" t="t" r="r" b="b"/>
              <a:pathLst>
                <a:path w="2192020" h="3432175">
                  <a:moveTo>
                    <a:pt x="587844" y="312089"/>
                  </a:moveTo>
                  <a:lnTo>
                    <a:pt x="585978" y="257289"/>
                  </a:lnTo>
                  <a:lnTo>
                    <a:pt x="582955" y="202463"/>
                  </a:lnTo>
                  <a:lnTo>
                    <a:pt x="578091" y="159854"/>
                  </a:lnTo>
                  <a:lnTo>
                    <a:pt x="570407" y="117233"/>
                  </a:lnTo>
                  <a:lnTo>
                    <a:pt x="566077" y="74587"/>
                  </a:lnTo>
                  <a:lnTo>
                    <a:pt x="571246" y="31902"/>
                  </a:lnTo>
                  <a:lnTo>
                    <a:pt x="572033" y="25222"/>
                  </a:lnTo>
                  <a:lnTo>
                    <a:pt x="570852" y="18935"/>
                  </a:lnTo>
                  <a:lnTo>
                    <a:pt x="567690" y="13004"/>
                  </a:lnTo>
                  <a:lnTo>
                    <a:pt x="561581" y="0"/>
                  </a:lnTo>
                  <a:lnTo>
                    <a:pt x="78701" y="0"/>
                  </a:lnTo>
                  <a:lnTo>
                    <a:pt x="74460" y="5892"/>
                  </a:lnTo>
                  <a:lnTo>
                    <a:pt x="59524" y="27203"/>
                  </a:lnTo>
                  <a:lnTo>
                    <a:pt x="51092" y="49174"/>
                  </a:lnTo>
                  <a:lnTo>
                    <a:pt x="46355" y="71564"/>
                  </a:lnTo>
                  <a:lnTo>
                    <a:pt x="42494" y="94157"/>
                  </a:lnTo>
                  <a:lnTo>
                    <a:pt x="28143" y="166204"/>
                  </a:lnTo>
                  <a:lnTo>
                    <a:pt x="21628" y="202285"/>
                  </a:lnTo>
                  <a:lnTo>
                    <a:pt x="16421" y="238467"/>
                  </a:lnTo>
                  <a:lnTo>
                    <a:pt x="10871" y="266458"/>
                  </a:lnTo>
                  <a:lnTo>
                    <a:pt x="3898" y="294360"/>
                  </a:lnTo>
                  <a:lnTo>
                    <a:pt x="0" y="322503"/>
                  </a:lnTo>
                  <a:lnTo>
                    <a:pt x="3632" y="351180"/>
                  </a:lnTo>
                  <a:lnTo>
                    <a:pt x="6985" y="360349"/>
                  </a:lnTo>
                  <a:lnTo>
                    <a:pt x="8978" y="369709"/>
                  </a:lnTo>
                  <a:lnTo>
                    <a:pt x="9601" y="379260"/>
                  </a:lnTo>
                  <a:lnTo>
                    <a:pt x="8864" y="389001"/>
                  </a:lnTo>
                  <a:lnTo>
                    <a:pt x="7607" y="394843"/>
                  </a:lnTo>
                  <a:lnTo>
                    <a:pt x="7150" y="400761"/>
                  </a:lnTo>
                  <a:lnTo>
                    <a:pt x="22136" y="445096"/>
                  </a:lnTo>
                  <a:lnTo>
                    <a:pt x="30645" y="453402"/>
                  </a:lnTo>
                  <a:lnTo>
                    <a:pt x="85001" y="513981"/>
                  </a:lnTo>
                  <a:lnTo>
                    <a:pt x="112547" y="544144"/>
                  </a:lnTo>
                  <a:lnTo>
                    <a:pt x="140741" y="574065"/>
                  </a:lnTo>
                  <a:lnTo>
                    <a:pt x="173786" y="600189"/>
                  </a:lnTo>
                  <a:lnTo>
                    <a:pt x="214985" y="619290"/>
                  </a:lnTo>
                  <a:lnTo>
                    <a:pt x="264007" y="632587"/>
                  </a:lnTo>
                  <a:lnTo>
                    <a:pt x="320522" y="641273"/>
                  </a:lnTo>
                  <a:lnTo>
                    <a:pt x="336334" y="639991"/>
                  </a:lnTo>
                  <a:lnTo>
                    <a:pt x="382638" y="630047"/>
                  </a:lnTo>
                  <a:lnTo>
                    <a:pt x="423418" y="606793"/>
                  </a:lnTo>
                  <a:lnTo>
                    <a:pt x="460806" y="578434"/>
                  </a:lnTo>
                  <a:lnTo>
                    <a:pt x="495706" y="542886"/>
                  </a:lnTo>
                  <a:lnTo>
                    <a:pt x="520776" y="499833"/>
                  </a:lnTo>
                  <a:lnTo>
                    <a:pt x="530783" y="479679"/>
                  </a:lnTo>
                  <a:lnTo>
                    <a:pt x="543153" y="459943"/>
                  </a:lnTo>
                  <a:lnTo>
                    <a:pt x="555802" y="440245"/>
                  </a:lnTo>
                  <a:lnTo>
                    <a:pt x="566674" y="420179"/>
                  </a:lnTo>
                  <a:lnTo>
                    <a:pt x="583196" y="366496"/>
                  </a:lnTo>
                  <a:lnTo>
                    <a:pt x="587844" y="312089"/>
                  </a:lnTo>
                  <a:close/>
                </a:path>
                <a:path w="2192020" h="3432175">
                  <a:moveTo>
                    <a:pt x="1110132" y="914895"/>
                  </a:moveTo>
                  <a:lnTo>
                    <a:pt x="1102334" y="825639"/>
                  </a:lnTo>
                  <a:lnTo>
                    <a:pt x="1097876" y="781037"/>
                  </a:lnTo>
                  <a:lnTo>
                    <a:pt x="1092200" y="736473"/>
                  </a:lnTo>
                  <a:lnTo>
                    <a:pt x="1071676" y="699604"/>
                  </a:lnTo>
                  <a:lnTo>
                    <a:pt x="1033043" y="676363"/>
                  </a:lnTo>
                  <a:lnTo>
                    <a:pt x="977074" y="650252"/>
                  </a:lnTo>
                  <a:lnTo>
                    <a:pt x="935926" y="634225"/>
                  </a:lnTo>
                  <a:lnTo>
                    <a:pt x="897470" y="625030"/>
                  </a:lnTo>
                  <a:lnTo>
                    <a:pt x="857999" y="622554"/>
                  </a:lnTo>
                  <a:lnTo>
                    <a:pt x="844778" y="623252"/>
                  </a:lnTo>
                  <a:lnTo>
                    <a:pt x="805789" y="629818"/>
                  </a:lnTo>
                  <a:lnTo>
                    <a:pt x="768451" y="643001"/>
                  </a:lnTo>
                  <a:lnTo>
                    <a:pt x="698766" y="695744"/>
                  </a:lnTo>
                  <a:lnTo>
                    <a:pt x="664959" y="739965"/>
                  </a:lnTo>
                  <a:lnTo>
                    <a:pt x="639457" y="786523"/>
                  </a:lnTo>
                  <a:lnTo>
                    <a:pt x="618121" y="834034"/>
                  </a:lnTo>
                  <a:lnTo>
                    <a:pt x="601421" y="876808"/>
                  </a:lnTo>
                  <a:lnTo>
                    <a:pt x="587209" y="920064"/>
                  </a:lnTo>
                  <a:lnTo>
                    <a:pt x="550037" y="1041882"/>
                  </a:lnTo>
                  <a:lnTo>
                    <a:pt x="496493" y="1203655"/>
                  </a:lnTo>
                  <a:lnTo>
                    <a:pt x="480580" y="1253794"/>
                  </a:lnTo>
                  <a:lnTo>
                    <a:pt x="465772" y="1304086"/>
                  </a:lnTo>
                  <a:lnTo>
                    <a:pt x="454063" y="1350772"/>
                  </a:lnTo>
                  <a:lnTo>
                    <a:pt x="443712" y="1397749"/>
                  </a:lnTo>
                  <a:lnTo>
                    <a:pt x="434721" y="1444993"/>
                  </a:lnTo>
                  <a:lnTo>
                    <a:pt x="427088" y="1492516"/>
                  </a:lnTo>
                  <a:lnTo>
                    <a:pt x="418909" y="1547571"/>
                  </a:lnTo>
                  <a:lnTo>
                    <a:pt x="411708" y="1602676"/>
                  </a:lnTo>
                  <a:lnTo>
                    <a:pt x="405130" y="1657807"/>
                  </a:lnTo>
                  <a:lnTo>
                    <a:pt x="395960" y="1739874"/>
                  </a:lnTo>
                  <a:lnTo>
                    <a:pt x="392557" y="1793811"/>
                  </a:lnTo>
                  <a:lnTo>
                    <a:pt x="392036" y="1820849"/>
                  </a:lnTo>
                  <a:lnTo>
                    <a:pt x="393255" y="1851075"/>
                  </a:lnTo>
                  <a:lnTo>
                    <a:pt x="397662" y="1911553"/>
                  </a:lnTo>
                  <a:lnTo>
                    <a:pt x="397522" y="1954999"/>
                  </a:lnTo>
                  <a:lnTo>
                    <a:pt x="405676" y="1993544"/>
                  </a:lnTo>
                  <a:lnTo>
                    <a:pt x="426110" y="2027224"/>
                  </a:lnTo>
                  <a:lnTo>
                    <a:pt x="435406" y="2036749"/>
                  </a:lnTo>
                  <a:lnTo>
                    <a:pt x="446849" y="2049221"/>
                  </a:lnTo>
                  <a:lnTo>
                    <a:pt x="476885" y="2084920"/>
                  </a:lnTo>
                  <a:lnTo>
                    <a:pt x="519747" y="2125700"/>
                  </a:lnTo>
                  <a:lnTo>
                    <a:pt x="567702" y="2160765"/>
                  </a:lnTo>
                  <a:lnTo>
                    <a:pt x="619569" y="2189251"/>
                  </a:lnTo>
                  <a:lnTo>
                    <a:pt x="659282" y="2205659"/>
                  </a:lnTo>
                  <a:lnTo>
                    <a:pt x="697649" y="2215578"/>
                  </a:lnTo>
                  <a:lnTo>
                    <a:pt x="737133" y="2219121"/>
                  </a:lnTo>
                  <a:lnTo>
                    <a:pt x="750392" y="2218855"/>
                  </a:lnTo>
                  <a:lnTo>
                    <a:pt x="789698" y="2213775"/>
                  </a:lnTo>
                  <a:lnTo>
                    <a:pt x="827697" y="2202332"/>
                  </a:lnTo>
                  <a:lnTo>
                    <a:pt x="866292" y="2182164"/>
                  </a:lnTo>
                  <a:lnTo>
                    <a:pt x="904875" y="2148459"/>
                  </a:lnTo>
                  <a:lnTo>
                    <a:pt x="934720" y="2106828"/>
                  </a:lnTo>
                  <a:lnTo>
                    <a:pt x="960818" y="2048637"/>
                  </a:lnTo>
                  <a:lnTo>
                    <a:pt x="978242" y="2005431"/>
                  </a:lnTo>
                  <a:lnTo>
                    <a:pt x="994714" y="1961870"/>
                  </a:lnTo>
                  <a:lnTo>
                    <a:pt x="1010234" y="1917954"/>
                  </a:lnTo>
                  <a:lnTo>
                    <a:pt x="1024801" y="1873669"/>
                  </a:lnTo>
                  <a:lnTo>
                    <a:pt x="1037158" y="1827720"/>
                  </a:lnTo>
                  <a:lnTo>
                    <a:pt x="1048397" y="1781543"/>
                  </a:lnTo>
                  <a:lnTo>
                    <a:pt x="1058545" y="1735112"/>
                  </a:lnTo>
                  <a:lnTo>
                    <a:pt x="1067587" y="1688439"/>
                  </a:lnTo>
                  <a:lnTo>
                    <a:pt x="1075537" y="1641538"/>
                  </a:lnTo>
                  <a:lnTo>
                    <a:pt x="1082001" y="1595767"/>
                  </a:lnTo>
                  <a:lnTo>
                    <a:pt x="1087221" y="1549869"/>
                  </a:lnTo>
                  <a:lnTo>
                    <a:pt x="1091222" y="1503857"/>
                  </a:lnTo>
                  <a:lnTo>
                    <a:pt x="1093990" y="1457718"/>
                  </a:lnTo>
                  <a:lnTo>
                    <a:pt x="1094092" y="1432344"/>
                  </a:lnTo>
                  <a:lnTo>
                    <a:pt x="1090625" y="1381366"/>
                  </a:lnTo>
                  <a:lnTo>
                    <a:pt x="1090409" y="1355877"/>
                  </a:lnTo>
                  <a:lnTo>
                    <a:pt x="1092822" y="1308354"/>
                  </a:lnTo>
                  <a:lnTo>
                    <a:pt x="1104201" y="1118260"/>
                  </a:lnTo>
                  <a:lnTo>
                    <a:pt x="1106258" y="1070749"/>
                  </a:lnTo>
                  <a:lnTo>
                    <a:pt x="1106538" y="1031887"/>
                  </a:lnTo>
                  <a:lnTo>
                    <a:pt x="1105242" y="992962"/>
                  </a:lnTo>
                  <a:lnTo>
                    <a:pt x="1101509" y="915047"/>
                  </a:lnTo>
                  <a:lnTo>
                    <a:pt x="1110132" y="914895"/>
                  </a:lnTo>
                  <a:close/>
                </a:path>
                <a:path w="2192020" h="3432175">
                  <a:moveTo>
                    <a:pt x="2191728" y="3167062"/>
                  </a:moveTo>
                  <a:lnTo>
                    <a:pt x="2190064" y="3119945"/>
                  </a:lnTo>
                  <a:lnTo>
                    <a:pt x="2187257" y="3072815"/>
                  </a:lnTo>
                  <a:lnTo>
                    <a:pt x="2176602" y="2931388"/>
                  </a:lnTo>
                  <a:lnTo>
                    <a:pt x="2160562" y="2692450"/>
                  </a:lnTo>
                  <a:lnTo>
                    <a:pt x="2157031" y="2620670"/>
                  </a:lnTo>
                  <a:lnTo>
                    <a:pt x="2149246" y="2549245"/>
                  </a:lnTo>
                  <a:lnTo>
                    <a:pt x="2143302" y="2519781"/>
                  </a:lnTo>
                  <a:lnTo>
                    <a:pt x="2138299" y="2490000"/>
                  </a:lnTo>
                  <a:lnTo>
                    <a:pt x="2136813" y="2459418"/>
                  </a:lnTo>
                  <a:lnTo>
                    <a:pt x="2141410" y="2427541"/>
                  </a:lnTo>
                  <a:lnTo>
                    <a:pt x="2136381" y="2348204"/>
                  </a:lnTo>
                  <a:lnTo>
                    <a:pt x="2121903" y="2274443"/>
                  </a:lnTo>
                  <a:lnTo>
                    <a:pt x="2095969" y="2232749"/>
                  </a:lnTo>
                  <a:lnTo>
                    <a:pt x="2055202" y="2195804"/>
                  </a:lnTo>
                  <a:lnTo>
                    <a:pt x="1998764" y="2164042"/>
                  </a:lnTo>
                  <a:lnTo>
                    <a:pt x="1953691" y="2150300"/>
                  </a:lnTo>
                  <a:lnTo>
                    <a:pt x="1909914" y="2145855"/>
                  </a:lnTo>
                  <a:lnTo>
                    <a:pt x="1883803" y="2149462"/>
                  </a:lnTo>
                  <a:lnTo>
                    <a:pt x="1833435" y="2163153"/>
                  </a:lnTo>
                  <a:lnTo>
                    <a:pt x="1794421" y="2176856"/>
                  </a:lnTo>
                  <a:lnTo>
                    <a:pt x="1744078" y="2216912"/>
                  </a:lnTo>
                  <a:lnTo>
                    <a:pt x="1723567" y="2261362"/>
                  </a:lnTo>
                  <a:lnTo>
                    <a:pt x="1715262" y="2300541"/>
                  </a:lnTo>
                  <a:lnTo>
                    <a:pt x="1711248" y="2367000"/>
                  </a:lnTo>
                  <a:lnTo>
                    <a:pt x="1704886" y="2413050"/>
                  </a:lnTo>
                  <a:lnTo>
                    <a:pt x="1697761" y="2459024"/>
                  </a:lnTo>
                  <a:lnTo>
                    <a:pt x="1692910" y="2505125"/>
                  </a:lnTo>
                  <a:lnTo>
                    <a:pt x="1693329" y="2551531"/>
                  </a:lnTo>
                  <a:lnTo>
                    <a:pt x="1692160" y="2564231"/>
                  </a:lnTo>
                  <a:lnTo>
                    <a:pt x="1686369" y="2610739"/>
                  </a:lnTo>
                  <a:lnTo>
                    <a:pt x="1681848" y="2678785"/>
                  </a:lnTo>
                  <a:lnTo>
                    <a:pt x="1680895" y="2712897"/>
                  </a:lnTo>
                  <a:lnTo>
                    <a:pt x="1683524" y="2752547"/>
                  </a:lnTo>
                  <a:lnTo>
                    <a:pt x="1684794" y="2792196"/>
                  </a:lnTo>
                  <a:lnTo>
                    <a:pt x="1684743" y="2831884"/>
                  </a:lnTo>
                  <a:lnTo>
                    <a:pt x="1683346" y="2871584"/>
                  </a:lnTo>
                  <a:lnTo>
                    <a:pt x="1677771" y="2922270"/>
                  </a:lnTo>
                  <a:lnTo>
                    <a:pt x="1673885" y="2973019"/>
                  </a:lnTo>
                  <a:lnTo>
                    <a:pt x="1671675" y="3023844"/>
                  </a:lnTo>
                  <a:lnTo>
                    <a:pt x="1671142" y="3074746"/>
                  </a:lnTo>
                  <a:lnTo>
                    <a:pt x="1672297" y="3125711"/>
                  </a:lnTo>
                  <a:lnTo>
                    <a:pt x="1677009" y="3180219"/>
                  </a:lnTo>
                  <a:lnTo>
                    <a:pt x="1688147" y="3233775"/>
                  </a:lnTo>
                  <a:lnTo>
                    <a:pt x="1704594" y="3279978"/>
                  </a:lnTo>
                  <a:lnTo>
                    <a:pt x="1728990" y="3322548"/>
                  </a:lnTo>
                  <a:lnTo>
                    <a:pt x="1760448" y="3360191"/>
                  </a:lnTo>
                  <a:lnTo>
                    <a:pt x="1798091" y="3391662"/>
                  </a:lnTo>
                  <a:lnTo>
                    <a:pt x="1836877" y="3412502"/>
                  </a:lnTo>
                  <a:lnTo>
                    <a:pt x="1878876" y="3425964"/>
                  </a:lnTo>
                  <a:lnTo>
                    <a:pt x="1922614" y="3431540"/>
                  </a:lnTo>
                  <a:lnTo>
                    <a:pt x="1937296" y="3431603"/>
                  </a:lnTo>
                  <a:lnTo>
                    <a:pt x="1951951" y="3430778"/>
                  </a:lnTo>
                  <a:lnTo>
                    <a:pt x="1995347" y="3422967"/>
                  </a:lnTo>
                  <a:lnTo>
                    <a:pt x="2043264" y="3403104"/>
                  </a:lnTo>
                  <a:lnTo>
                    <a:pt x="2080628" y="3378212"/>
                  </a:lnTo>
                  <a:lnTo>
                    <a:pt x="2131644" y="3327501"/>
                  </a:lnTo>
                  <a:lnTo>
                    <a:pt x="2158187" y="3289706"/>
                  </a:lnTo>
                  <a:lnTo>
                    <a:pt x="2177224" y="3250298"/>
                  </a:lnTo>
                  <a:lnTo>
                    <a:pt x="2188502" y="3209391"/>
                  </a:lnTo>
                  <a:lnTo>
                    <a:pt x="2191728" y="3167062"/>
                  </a:lnTo>
                  <a:close/>
                </a:path>
              </a:pathLst>
            </a:custGeom>
            <a:solidFill>
              <a:srgbClr val="E9D3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566585" y="11"/>
              <a:ext cx="1376045" cy="1678305"/>
            </a:xfrm>
            <a:custGeom>
              <a:avLst/>
              <a:gdLst/>
              <a:ahLst/>
              <a:cxnLst/>
              <a:rect l="l" t="t" r="r" b="b"/>
              <a:pathLst>
                <a:path w="1376045" h="1678305">
                  <a:moveTo>
                    <a:pt x="424027" y="1048156"/>
                  </a:moveTo>
                  <a:lnTo>
                    <a:pt x="408686" y="1003846"/>
                  </a:lnTo>
                  <a:lnTo>
                    <a:pt x="348183" y="973620"/>
                  </a:lnTo>
                  <a:lnTo>
                    <a:pt x="293789" y="961656"/>
                  </a:lnTo>
                  <a:lnTo>
                    <a:pt x="243916" y="960831"/>
                  </a:lnTo>
                  <a:lnTo>
                    <a:pt x="199656" y="970546"/>
                  </a:lnTo>
                  <a:lnTo>
                    <a:pt x="162140" y="990206"/>
                  </a:lnTo>
                  <a:lnTo>
                    <a:pt x="132448" y="1019238"/>
                  </a:lnTo>
                  <a:lnTo>
                    <a:pt x="101498" y="1083983"/>
                  </a:lnTo>
                  <a:lnTo>
                    <a:pt x="76441" y="1194752"/>
                  </a:lnTo>
                  <a:lnTo>
                    <a:pt x="50355" y="1326413"/>
                  </a:lnTo>
                  <a:lnTo>
                    <a:pt x="47053" y="1339430"/>
                  </a:lnTo>
                  <a:lnTo>
                    <a:pt x="34277" y="1378127"/>
                  </a:lnTo>
                  <a:lnTo>
                    <a:pt x="39509" y="1378940"/>
                  </a:lnTo>
                  <a:lnTo>
                    <a:pt x="36207" y="1404239"/>
                  </a:lnTo>
                  <a:lnTo>
                    <a:pt x="11785" y="1514779"/>
                  </a:lnTo>
                  <a:lnTo>
                    <a:pt x="850" y="1559039"/>
                  </a:lnTo>
                  <a:lnTo>
                    <a:pt x="0" y="1566672"/>
                  </a:lnTo>
                  <a:lnTo>
                    <a:pt x="7124" y="1604365"/>
                  </a:lnTo>
                  <a:lnTo>
                    <a:pt x="41427" y="1640852"/>
                  </a:lnTo>
                  <a:lnTo>
                    <a:pt x="84594" y="1663280"/>
                  </a:lnTo>
                  <a:lnTo>
                    <a:pt x="131622" y="1675726"/>
                  </a:lnTo>
                  <a:lnTo>
                    <a:pt x="168046" y="1678127"/>
                  </a:lnTo>
                  <a:lnTo>
                    <a:pt x="180238" y="1677593"/>
                  </a:lnTo>
                  <a:lnTo>
                    <a:pt x="225069" y="1669567"/>
                  </a:lnTo>
                  <a:lnTo>
                    <a:pt x="262305" y="1644916"/>
                  </a:lnTo>
                  <a:lnTo>
                    <a:pt x="295681" y="1592110"/>
                  </a:lnTo>
                  <a:lnTo>
                    <a:pt x="317284" y="1553718"/>
                  </a:lnTo>
                  <a:lnTo>
                    <a:pt x="335216" y="1514525"/>
                  </a:lnTo>
                  <a:lnTo>
                    <a:pt x="347116" y="1474025"/>
                  </a:lnTo>
                  <a:lnTo>
                    <a:pt x="357073" y="1424813"/>
                  </a:lnTo>
                  <a:lnTo>
                    <a:pt x="388861" y="1277150"/>
                  </a:lnTo>
                  <a:lnTo>
                    <a:pt x="414553" y="1164704"/>
                  </a:lnTo>
                  <a:lnTo>
                    <a:pt x="421868" y="1127112"/>
                  </a:lnTo>
                  <a:lnTo>
                    <a:pt x="423760" y="1107516"/>
                  </a:lnTo>
                  <a:lnTo>
                    <a:pt x="423240" y="1067904"/>
                  </a:lnTo>
                  <a:lnTo>
                    <a:pt x="424027" y="1048156"/>
                  </a:lnTo>
                  <a:close/>
                </a:path>
                <a:path w="1376045" h="1678305">
                  <a:moveTo>
                    <a:pt x="1375664" y="151485"/>
                  </a:moveTo>
                  <a:lnTo>
                    <a:pt x="1375105" y="110159"/>
                  </a:lnTo>
                  <a:lnTo>
                    <a:pt x="1372844" y="49047"/>
                  </a:lnTo>
                  <a:lnTo>
                    <a:pt x="1370088" y="0"/>
                  </a:lnTo>
                  <a:lnTo>
                    <a:pt x="994524" y="0"/>
                  </a:lnTo>
                  <a:lnTo>
                    <a:pt x="992746" y="4394"/>
                  </a:lnTo>
                  <a:lnTo>
                    <a:pt x="988377" y="19812"/>
                  </a:lnTo>
                  <a:lnTo>
                    <a:pt x="977480" y="67551"/>
                  </a:lnTo>
                  <a:lnTo>
                    <a:pt x="964222" y="114973"/>
                  </a:lnTo>
                  <a:lnTo>
                    <a:pt x="936002" y="209626"/>
                  </a:lnTo>
                  <a:lnTo>
                    <a:pt x="923683" y="257175"/>
                  </a:lnTo>
                  <a:lnTo>
                    <a:pt x="914311" y="305130"/>
                  </a:lnTo>
                  <a:lnTo>
                    <a:pt x="911745" y="326936"/>
                  </a:lnTo>
                  <a:lnTo>
                    <a:pt x="912393" y="348399"/>
                  </a:lnTo>
                  <a:lnTo>
                    <a:pt x="923366" y="390309"/>
                  </a:lnTo>
                  <a:lnTo>
                    <a:pt x="944664" y="423037"/>
                  </a:lnTo>
                  <a:lnTo>
                    <a:pt x="975677" y="447078"/>
                  </a:lnTo>
                  <a:lnTo>
                    <a:pt x="1029449" y="466915"/>
                  </a:lnTo>
                  <a:lnTo>
                    <a:pt x="1087843" y="487832"/>
                  </a:lnTo>
                  <a:lnTo>
                    <a:pt x="1117638" y="497484"/>
                  </a:lnTo>
                  <a:lnTo>
                    <a:pt x="1139596" y="503885"/>
                  </a:lnTo>
                  <a:lnTo>
                    <a:pt x="1161732" y="506818"/>
                  </a:lnTo>
                  <a:lnTo>
                    <a:pt x="1184059" y="506272"/>
                  </a:lnTo>
                  <a:lnTo>
                    <a:pt x="1235265" y="492721"/>
                  </a:lnTo>
                  <a:lnTo>
                    <a:pt x="1274864" y="470623"/>
                  </a:lnTo>
                  <a:lnTo>
                    <a:pt x="1308468" y="440321"/>
                  </a:lnTo>
                  <a:lnTo>
                    <a:pt x="1338186" y="390652"/>
                  </a:lnTo>
                  <a:lnTo>
                    <a:pt x="1356702" y="339369"/>
                  </a:lnTo>
                  <a:lnTo>
                    <a:pt x="1367345" y="287020"/>
                  </a:lnTo>
                  <a:lnTo>
                    <a:pt x="1373441" y="234137"/>
                  </a:lnTo>
                  <a:lnTo>
                    <a:pt x="1375105" y="192811"/>
                  </a:lnTo>
                  <a:lnTo>
                    <a:pt x="1375664" y="151485"/>
                  </a:lnTo>
                  <a:close/>
                </a:path>
              </a:pathLst>
            </a:custGeom>
            <a:solidFill>
              <a:srgbClr val="FFDBC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866448" y="6978191"/>
              <a:ext cx="1208405" cy="2318385"/>
            </a:xfrm>
            <a:custGeom>
              <a:avLst/>
              <a:gdLst/>
              <a:ahLst/>
              <a:cxnLst/>
              <a:rect l="l" t="t" r="r" b="b"/>
              <a:pathLst>
                <a:path w="1208405" h="2318385">
                  <a:moveTo>
                    <a:pt x="650803" y="2318154"/>
                  </a:moveTo>
                  <a:lnTo>
                    <a:pt x="602123" y="2316187"/>
                  </a:lnTo>
                  <a:lnTo>
                    <a:pt x="553466" y="2311302"/>
                  </a:lnTo>
                  <a:lnTo>
                    <a:pt x="504909" y="2303297"/>
                  </a:lnTo>
                  <a:lnTo>
                    <a:pt x="456531" y="2291973"/>
                  </a:lnTo>
                  <a:lnTo>
                    <a:pt x="408409" y="2277129"/>
                  </a:lnTo>
                  <a:lnTo>
                    <a:pt x="353610" y="2256830"/>
                  </a:lnTo>
                  <a:lnTo>
                    <a:pt x="301271" y="2234140"/>
                  </a:lnTo>
                  <a:lnTo>
                    <a:pt x="253079" y="2208554"/>
                  </a:lnTo>
                  <a:lnTo>
                    <a:pt x="210722" y="2179570"/>
                  </a:lnTo>
                  <a:lnTo>
                    <a:pt x="175887" y="2146684"/>
                  </a:lnTo>
                  <a:lnTo>
                    <a:pt x="150261" y="2109395"/>
                  </a:lnTo>
                  <a:lnTo>
                    <a:pt x="135532" y="2067199"/>
                  </a:lnTo>
                  <a:lnTo>
                    <a:pt x="132006" y="2054045"/>
                  </a:lnTo>
                  <a:lnTo>
                    <a:pt x="126795" y="2041756"/>
                  </a:lnTo>
                  <a:lnTo>
                    <a:pt x="119898" y="2030330"/>
                  </a:lnTo>
                  <a:lnTo>
                    <a:pt x="111314" y="2019769"/>
                  </a:lnTo>
                  <a:lnTo>
                    <a:pt x="78209" y="1974523"/>
                  </a:lnTo>
                  <a:lnTo>
                    <a:pt x="59025" y="1927986"/>
                  </a:lnTo>
                  <a:lnTo>
                    <a:pt x="48810" y="1880661"/>
                  </a:lnTo>
                  <a:lnTo>
                    <a:pt x="30792" y="1736356"/>
                  </a:lnTo>
                  <a:lnTo>
                    <a:pt x="19851" y="1639694"/>
                  </a:lnTo>
                  <a:lnTo>
                    <a:pt x="15075" y="1591384"/>
                  </a:lnTo>
                  <a:lnTo>
                    <a:pt x="10957" y="1543092"/>
                  </a:lnTo>
                  <a:lnTo>
                    <a:pt x="7645" y="1494821"/>
                  </a:lnTo>
                  <a:lnTo>
                    <a:pt x="4920" y="1444125"/>
                  </a:lnTo>
                  <a:lnTo>
                    <a:pt x="2773" y="1393451"/>
                  </a:lnTo>
                  <a:lnTo>
                    <a:pt x="1224" y="1342804"/>
                  </a:lnTo>
                  <a:lnTo>
                    <a:pt x="293" y="1292186"/>
                  </a:lnTo>
                  <a:lnTo>
                    <a:pt x="0" y="1241598"/>
                  </a:lnTo>
                  <a:lnTo>
                    <a:pt x="364" y="1191044"/>
                  </a:lnTo>
                  <a:lnTo>
                    <a:pt x="1408" y="1140527"/>
                  </a:lnTo>
                  <a:lnTo>
                    <a:pt x="3065" y="1090525"/>
                  </a:lnTo>
                  <a:lnTo>
                    <a:pt x="7743" y="990591"/>
                  </a:lnTo>
                  <a:lnTo>
                    <a:pt x="19029" y="790820"/>
                  </a:lnTo>
                  <a:lnTo>
                    <a:pt x="23620" y="690877"/>
                  </a:lnTo>
                  <a:lnTo>
                    <a:pt x="26769" y="589335"/>
                  </a:lnTo>
                  <a:lnTo>
                    <a:pt x="29510" y="537948"/>
                  </a:lnTo>
                  <a:lnTo>
                    <a:pt x="33434" y="486707"/>
                  </a:lnTo>
                  <a:lnTo>
                    <a:pt x="38540" y="435613"/>
                  </a:lnTo>
                  <a:lnTo>
                    <a:pt x="44828" y="384666"/>
                  </a:lnTo>
                  <a:lnTo>
                    <a:pt x="52300" y="333865"/>
                  </a:lnTo>
                  <a:lnTo>
                    <a:pt x="60953" y="283211"/>
                  </a:lnTo>
                  <a:lnTo>
                    <a:pt x="70790" y="232703"/>
                  </a:lnTo>
                  <a:lnTo>
                    <a:pt x="81809" y="182341"/>
                  </a:lnTo>
                  <a:lnTo>
                    <a:pt x="94368" y="145832"/>
                  </a:lnTo>
                  <a:lnTo>
                    <a:pt x="138688" y="84755"/>
                  </a:lnTo>
                  <a:lnTo>
                    <a:pt x="169589" y="60270"/>
                  </a:lnTo>
                  <a:lnTo>
                    <a:pt x="205744" y="39874"/>
                  </a:lnTo>
                  <a:lnTo>
                    <a:pt x="246723" y="23608"/>
                  </a:lnTo>
                  <a:lnTo>
                    <a:pt x="292094" y="11513"/>
                  </a:lnTo>
                  <a:lnTo>
                    <a:pt x="341429" y="3630"/>
                  </a:lnTo>
                  <a:lnTo>
                    <a:pt x="394297" y="0"/>
                  </a:lnTo>
                  <a:lnTo>
                    <a:pt x="450268" y="662"/>
                  </a:lnTo>
                  <a:lnTo>
                    <a:pt x="508911" y="5658"/>
                  </a:lnTo>
                  <a:lnTo>
                    <a:pt x="571903" y="18606"/>
                  </a:lnTo>
                  <a:lnTo>
                    <a:pt x="632694" y="39611"/>
                  </a:lnTo>
                  <a:lnTo>
                    <a:pt x="690292" y="68258"/>
                  </a:lnTo>
                  <a:lnTo>
                    <a:pt x="765968" y="120461"/>
                  </a:lnTo>
                  <a:lnTo>
                    <a:pt x="806444" y="157555"/>
                  </a:lnTo>
                  <a:lnTo>
                    <a:pt x="841344" y="200333"/>
                  </a:lnTo>
                  <a:lnTo>
                    <a:pt x="869575" y="247456"/>
                  </a:lnTo>
                  <a:lnTo>
                    <a:pt x="969412" y="510405"/>
                  </a:lnTo>
                  <a:lnTo>
                    <a:pt x="1003713" y="605630"/>
                  </a:lnTo>
                  <a:lnTo>
                    <a:pt x="1036763" y="700955"/>
                  </a:lnTo>
                  <a:lnTo>
                    <a:pt x="1068114" y="796412"/>
                  </a:lnTo>
                  <a:lnTo>
                    <a:pt x="1082000" y="845174"/>
                  </a:lnTo>
                  <a:lnTo>
                    <a:pt x="1093313" y="894138"/>
                  </a:lnTo>
                  <a:lnTo>
                    <a:pt x="1102873" y="943241"/>
                  </a:lnTo>
                  <a:lnTo>
                    <a:pt x="1120017" y="1041602"/>
                  </a:lnTo>
                  <a:lnTo>
                    <a:pt x="1129244" y="1090730"/>
                  </a:lnTo>
                  <a:lnTo>
                    <a:pt x="1123835" y="1090901"/>
                  </a:lnTo>
                  <a:lnTo>
                    <a:pt x="1157623" y="1302243"/>
                  </a:lnTo>
                  <a:lnTo>
                    <a:pt x="1173468" y="1407920"/>
                  </a:lnTo>
                  <a:lnTo>
                    <a:pt x="1187046" y="1511903"/>
                  </a:lnTo>
                  <a:lnTo>
                    <a:pt x="1193059" y="1563019"/>
                  </a:lnTo>
                  <a:lnTo>
                    <a:pt x="1198404" y="1614109"/>
                  </a:lnTo>
                  <a:lnTo>
                    <a:pt x="1202842" y="1665168"/>
                  </a:lnTo>
                  <a:lnTo>
                    <a:pt x="1206134" y="1716190"/>
                  </a:lnTo>
                  <a:lnTo>
                    <a:pt x="1208041" y="1767168"/>
                  </a:lnTo>
                  <a:lnTo>
                    <a:pt x="1208325" y="1818098"/>
                  </a:lnTo>
                  <a:lnTo>
                    <a:pt x="1206746" y="1868973"/>
                  </a:lnTo>
                  <a:lnTo>
                    <a:pt x="1203066" y="1919788"/>
                  </a:lnTo>
                  <a:lnTo>
                    <a:pt x="1197046" y="1970535"/>
                  </a:lnTo>
                  <a:lnTo>
                    <a:pt x="1188448" y="2021210"/>
                  </a:lnTo>
                  <a:lnTo>
                    <a:pt x="1175613" y="2065894"/>
                  </a:lnTo>
                  <a:lnTo>
                    <a:pt x="1155498" y="2107633"/>
                  </a:lnTo>
                  <a:lnTo>
                    <a:pt x="1128424" y="2146689"/>
                  </a:lnTo>
                  <a:lnTo>
                    <a:pt x="1094713" y="2183326"/>
                  </a:lnTo>
                  <a:lnTo>
                    <a:pt x="1054687" y="2217808"/>
                  </a:lnTo>
                  <a:lnTo>
                    <a:pt x="1008666" y="2250400"/>
                  </a:lnTo>
                  <a:lnTo>
                    <a:pt x="957307" y="2274551"/>
                  </a:lnTo>
                  <a:lnTo>
                    <a:pt x="891842" y="2291207"/>
                  </a:lnTo>
                  <a:lnTo>
                    <a:pt x="844208" y="2300833"/>
                  </a:lnTo>
                  <a:lnTo>
                    <a:pt x="796209" y="2308541"/>
                  </a:lnTo>
                  <a:lnTo>
                    <a:pt x="747924" y="2314131"/>
                  </a:lnTo>
                  <a:lnTo>
                    <a:pt x="699430" y="2317402"/>
                  </a:lnTo>
                  <a:lnTo>
                    <a:pt x="650803" y="2318154"/>
                  </a:lnTo>
                  <a:close/>
                </a:path>
              </a:pathLst>
            </a:custGeom>
            <a:solidFill>
              <a:srgbClr val="E9D3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8" name="object 8"/>
          <p:cNvGrpSpPr/>
          <p:nvPr/>
        </p:nvGrpSpPr>
        <p:grpSpPr>
          <a:xfrm>
            <a:off x="17011947" y="7962547"/>
            <a:ext cx="1263650" cy="2324735"/>
            <a:chOff x="17011947" y="7962547"/>
            <a:chExt cx="1263650" cy="2324735"/>
          </a:xfrm>
        </p:grpSpPr>
        <p:sp>
          <p:nvSpPr>
            <p:cNvPr id="9" name="object 9"/>
            <p:cNvSpPr/>
            <p:nvPr/>
          </p:nvSpPr>
          <p:spPr>
            <a:xfrm>
              <a:off x="17416192" y="7962547"/>
              <a:ext cx="859155" cy="1521460"/>
            </a:xfrm>
            <a:custGeom>
              <a:avLst/>
              <a:gdLst/>
              <a:ahLst/>
              <a:cxnLst/>
              <a:rect l="l" t="t" r="r" b="b"/>
              <a:pathLst>
                <a:path w="859155" h="1521459">
                  <a:moveTo>
                    <a:pt x="523432" y="1520971"/>
                  </a:moveTo>
                  <a:lnTo>
                    <a:pt x="467692" y="1513665"/>
                  </a:lnTo>
                  <a:lnTo>
                    <a:pt x="409511" y="1499757"/>
                  </a:lnTo>
                  <a:lnTo>
                    <a:pt x="359561" y="1482176"/>
                  </a:lnTo>
                  <a:lnTo>
                    <a:pt x="317248" y="1460779"/>
                  </a:lnTo>
                  <a:lnTo>
                    <a:pt x="281980" y="1435423"/>
                  </a:lnTo>
                  <a:lnTo>
                    <a:pt x="253163" y="1405963"/>
                  </a:lnTo>
                  <a:lnTo>
                    <a:pt x="230205" y="1372257"/>
                  </a:lnTo>
                  <a:lnTo>
                    <a:pt x="212513" y="1334160"/>
                  </a:lnTo>
                  <a:lnTo>
                    <a:pt x="199492" y="1291529"/>
                  </a:lnTo>
                  <a:lnTo>
                    <a:pt x="188900" y="1237290"/>
                  </a:lnTo>
                  <a:lnTo>
                    <a:pt x="174605" y="1128454"/>
                  </a:lnTo>
                  <a:lnTo>
                    <a:pt x="165383" y="1074105"/>
                  </a:lnTo>
                  <a:lnTo>
                    <a:pt x="154913" y="1027400"/>
                  </a:lnTo>
                  <a:lnTo>
                    <a:pt x="143173" y="980743"/>
                  </a:lnTo>
                  <a:lnTo>
                    <a:pt x="105934" y="840838"/>
                  </a:lnTo>
                  <a:lnTo>
                    <a:pt x="93037" y="786549"/>
                  </a:lnTo>
                  <a:lnTo>
                    <a:pt x="81327" y="732187"/>
                  </a:lnTo>
                  <a:lnTo>
                    <a:pt x="30814" y="482722"/>
                  </a:lnTo>
                  <a:lnTo>
                    <a:pt x="14107" y="396593"/>
                  </a:lnTo>
                  <a:lnTo>
                    <a:pt x="3521" y="323630"/>
                  </a:lnTo>
                  <a:lnTo>
                    <a:pt x="0" y="286890"/>
                  </a:lnTo>
                  <a:lnTo>
                    <a:pt x="1164" y="267540"/>
                  </a:lnTo>
                  <a:lnTo>
                    <a:pt x="10045" y="230411"/>
                  </a:lnTo>
                  <a:lnTo>
                    <a:pt x="30145" y="187225"/>
                  </a:lnTo>
                  <a:lnTo>
                    <a:pt x="58084" y="136956"/>
                  </a:lnTo>
                  <a:lnTo>
                    <a:pt x="70948" y="111574"/>
                  </a:lnTo>
                  <a:lnTo>
                    <a:pt x="119840" y="53425"/>
                  </a:lnTo>
                  <a:lnTo>
                    <a:pt x="157315" y="31499"/>
                  </a:lnTo>
                  <a:lnTo>
                    <a:pt x="203488" y="13932"/>
                  </a:lnTo>
                  <a:lnTo>
                    <a:pt x="250455" y="3095"/>
                  </a:lnTo>
                  <a:lnTo>
                    <a:pt x="298600" y="0"/>
                  </a:lnTo>
                  <a:lnTo>
                    <a:pt x="314650" y="712"/>
                  </a:lnTo>
                  <a:lnTo>
                    <a:pt x="362336" y="8045"/>
                  </a:lnTo>
                  <a:lnTo>
                    <a:pt x="408210" y="23007"/>
                  </a:lnTo>
                  <a:lnTo>
                    <a:pt x="451027" y="45178"/>
                  </a:lnTo>
                  <a:lnTo>
                    <a:pt x="484582" y="68212"/>
                  </a:lnTo>
                  <a:lnTo>
                    <a:pt x="514365" y="94942"/>
                  </a:lnTo>
                  <a:lnTo>
                    <a:pt x="540375" y="125369"/>
                  </a:lnTo>
                  <a:lnTo>
                    <a:pt x="562614" y="159492"/>
                  </a:lnTo>
                  <a:lnTo>
                    <a:pt x="584753" y="204184"/>
                  </a:lnTo>
                  <a:lnTo>
                    <a:pt x="604736" y="249654"/>
                  </a:lnTo>
                  <a:lnTo>
                    <a:pt x="622560" y="295902"/>
                  </a:lnTo>
                  <a:lnTo>
                    <a:pt x="638228" y="342927"/>
                  </a:lnTo>
                  <a:lnTo>
                    <a:pt x="651738" y="390729"/>
                  </a:lnTo>
                  <a:lnTo>
                    <a:pt x="663091" y="439310"/>
                  </a:lnTo>
                  <a:lnTo>
                    <a:pt x="671415" y="478668"/>
                  </a:lnTo>
                  <a:lnTo>
                    <a:pt x="681913" y="517972"/>
                  </a:lnTo>
                  <a:lnTo>
                    <a:pt x="704169" y="596562"/>
                  </a:lnTo>
                  <a:lnTo>
                    <a:pt x="842070" y="1128711"/>
                  </a:lnTo>
                  <a:lnTo>
                    <a:pt x="854033" y="1188761"/>
                  </a:lnTo>
                  <a:lnTo>
                    <a:pt x="858906" y="1231585"/>
                  </a:lnTo>
                  <a:lnTo>
                    <a:pt x="853420" y="1273288"/>
                  </a:lnTo>
                  <a:lnTo>
                    <a:pt x="840859" y="1314104"/>
                  </a:lnTo>
                  <a:lnTo>
                    <a:pt x="824503" y="1354264"/>
                  </a:lnTo>
                  <a:lnTo>
                    <a:pt x="800241" y="1390194"/>
                  </a:lnTo>
                  <a:lnTo>
                    <a:pt x="766785" y="1417731"/>
                  </a:lnTo>
                  <a:lnTo>
                    <a:pt x="730633" y="1439698"/>
                  </a:lnTo>
                  <a:lnTo>
                    <a:pt x="692627" y="1460551"/>
                  </a:lnTo>
                  <a:lnTo>
                    <a:pt x="614705" y="1501045"/>
                  </a:lnTo>
                  <a:lnTo>
                    <a:pt x="561018" y="1517744"/>
                  </a:lnTo>
                  <a:lnTo>
                    <a:pt x="542293" y="1520158"/>
                  </a:lnTo>
                  <a:lnTo>
                    <a:pt x="523432" y="1520971"/>
                  </a:lnTo>
                  <a:close/>
                </a:path>
              </a:pathLst>
            </a:custGeom>
            <a:solidFill>
              <a:srgbClr val="FFDBC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7011947" y="9449678"/>
              <a:ext cx="618490" cy="837565"/>
            </a:xfrm>
            <a:custGeom>
              <a:avLst/>
              <a:gdLst/>
              <a:ahLst/>
              <a:cxnLst/>
              <a:rect l="l" t="t" r="r" b="b"/>
              <a:pathLst>
                <a:path w="618490" h="837565">
                  <a:moveTo>
                    <a:pt x="618094" y="837321"/>
                  </a:moveTo>
                  <a:lnTo>
                    <a:pt x="0" y="837321"/>
                  </a:lnTo>
                  <a:lnTo>
                    <a:pt x="1145" y="807428"/>
                  </a:lnTo>
                  <a:lnTo>
                    <a:pt x="2493" y="758464"/>
                  </a:lnTo>
                  <a:lnTo>
                    <a:pt x="3988" y="709521"/>
                  </a:lnTo>
                  <a:lnTo>
                    <a:pt x="6302" y="660642"/>
                  </a:lnTo>
                  <a:lnTo>
                    <a:pt x="10107" y="611873"/>
                  </a:lnTo>
                  <a:lnTo>
                    <a:pt x="15558" y="559279"/>
                  </a:lnTo>
                  <a:lnTo>
                    <a:pt x="22607" y="507029"/>
                  </a:lnTo>
                  <a:lnTo>
                    <a:pt x="31255" y="455125"/>
                  </a:lnTo>
                  <a:lnTo>
                    <a:pt x="41502" y="403565"/>
                  </a:lnTo>
                  <a:lnTo>
                    <a:pt x="53347" y="352350"/>
                  </a:lnTo>
                  <a:lnTo>
                    <a:pt x="66791" y="301481"/>
                  </a:lnTo>
                  <a:lnTo>
                    <a:pt x="81834" y="250956"/>
                  </a:lnTo>
                  <a:lnTo>
                    <a:pt x="98476" y="200776"/>
                  </a:lnTo>
                  <a:lnTo>
                    <a:pt x="105035" y="178108"/>
                  </a:lnTo>
                  <a:lnTo>
                    <a:pt x="120299" y="133510"/>
                  </a:lnTo>
                  <a:lnTo>
                    <a:pt x="146577" y="80082"/>
                  </a:lnTo>
                  <a:lnTo>
                    <a:pt x="199358" y="26878"/>
                  </a:lnTo>
                  <a:lnTo>
                    <a:pt x="241224" y="9153"/>
                  </a:lnTo>
                  <a:lnTo>
                    <a:pt x="297846" y="0"/>
                  </a:lnTo>
                  <a:lnTo>
                    <a:pt x="352138" y="1639"/>
                  </a:lnTo>
                  <a:lnTo>
                    <a:pt x="400267" y="13462"/>
                  </a:lnTo>
                  <a:lnTo>
                    <a:pt x="438519" y="34842"/>
                  </a:lnTo>
                  <a:lnTo>
                    <a:pt x="463181" y="65151"/>
                  </a:lnTo>
                  <a:lnTo>
                    <a:pt x="486943" y="123677"/>
                  </a:lnTo>
                  <a:lnTo>
                    <a:pt x="506817" y="183640"/>
                  </a:lnTo>
                  <a:lnTo>
                    <a:pt x="520511" y="236720"/>
                  </a:lnTo>
                  <a:lnTo>
                    <a:pt x="524871" y="254430"/>
                  </a:lnTo>
                  <a:lnTo>
                    <a:pt x="529641" y="272060"/>
                  </a:lnTo>
                  <a:lnTo>
                    <a:pt x="534549" y="289609"/>
                  </a:lnTo>
                  <a:lnTo>
                    <a:pt x="544484" y="324659"/>
                  </a:lnTo>
                  <a:lnTo>
                    <a:pt x="542340" y="324977"/>
                  </a:lnTo>
                  <a:lnTo>
                    <a:pt x="551038" y="372931"/>
                  </a:lnTo>
                  <a:lnTo>
                    <a:pt x="559682" y="420888"/>
                  </a:lnTo>
                  <a:lnTo>
                    <a:pt x="568411" y="468843"/>
                  </a:lnTo>
                  <a:lnTo>
                    <a:pt x="577365" y="516794"/>
                  </a:lnTo>
                  <a:lnTo>
                    <a:pt x="586682" y="564737"/>
                  </a:lnTo>
                  <a:lnTo>
                    <a:pt x="595747" y="616510"/>
                  </a:lnTo>
                  <a:lnTo>
                    <a:pt x="603374" y="668376"/>
                  </a:lnTo>
                  <a:lnTo>
                    <a:pt x="609564" y="720333"/>
                  </a:lnTo>
                  <a:lnTo>
                    <a:pt x="614318" y="772383"/>
                  </a:lnTo>
                  <a:lnTo>
                    <a:pt x="617634" y="824523"/>
                  </a:lnTo>
                  <a:lnTo>
                    <a:pt x="618094" y="837321"/>
                  </a:lnTo>
                  <a:close/>
                </a:path>
              </a:pathLst>
            </a:custGeom>
            <a:solidFill>
              <a:srgbClr val="CAEBD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/>
          <p:nvPr/>
        </p:nvSpPr>
        <p:spPr>
          <a:xfrm>
            <a:off x="16389739" y="9735232"/>
            <a:ext cx="389255" cy="551815"/>
          </a:xfrm>
          <a:custGeom>
            <a:avLst/>
            <a:gdLst/>
            <a:ahLst/>
            <a:cxnLst/>
            <a:rect l="l" t="t" r="r" b="b"/>
            <a:pathLst>
              <a:path w="389255" h="551815">
                <a:moveTo>
                  <a:pt x="388355" y="551767"/>
                </a:moveTo>
                <a:lnTo>
                  <a:pt x="8884" y="551767"/>
                </a:lnTo>
                <a:lnTo>
                  <a:pt x="8415" y="539801"/>
                </a:lnTo>
                <a:lnTo>
                  <a:pt x="4206" y="444894"/>
                </a:lnTo>
                <a:lnTo>
                  <a:pt x="2302" y="397448"/>
                </a:lnTo>
                <a:lnTo>
                  <a:pt x="826" y="350020"/>
                </a:lnTo>
                <a:lnTo>
                  <a:pt x="0" y="302621"/>
                </a:lnTo>
                <a:lnTo>
                  <a:pt x="44" y="255260"/>
                </a:lnTo>
                <a:lnTo>
                  <a:pt x="3364" y="210460"/>
                </a:lnTo>
                <a:lnTo>
                  <a:pt x="8938" y="166002"/>
                </a:lnTo>
                <a:lnTo>
                  <a:pt x="16764" y="121886"/>
                </a:lnTo>
                <a:lnTo>
                  <a:pt x="26844" y="78113"/>
                </a:lnTo>
                <a:lnTo>
                  <a:pt x="96860" y="25490"/>
                </a:lnTo>
                <a:lnTo>
                  <a:pt x="152784" y="6026"/>
                </a:lnTo>
                <a:lnTo>
                  <a:pt x="201632" y="0"/>
                </a:lnTo>
                <a:lnTo>
                  <a:pt x="218295" y="1196"/>
                </a:lnTo>
                <a:lnTo>
                  <a:pt x="264978" y="17087"/>
                </a:lnTo>
                <a:lnTo>
                  <a:pt x="320227" y="69008"/>
                </a:lnTo>
                <a:lnTo>
                  <a:pt x="359998" y="123712"/>
                </a:lnTo>
                <a:lnTo>
                  <a:pt x="371227" y="160965"/>
                </a:lnTo>
                <a:lnTo>
                  <a:pt x="379229" y="198761"/>
                </a:lnTo>
                <a:lnTo>
                  <a:pt x="384005" y="237101"/>
                </a:lnTo>
                <a:lnTo>
                  <a:pt x="385556" y="275985"/>
                </a:lnTo>
                <a:lnTo>
                  <a:pt x="387868" y="322203"/>
                </a:lnTo>
                <a:lnTo>
                  <a:pt x="388705" y="368406"/>
                </a:lnTo>
                <a:lnTo>
                  <a:pt x="388725" y="509717"/>
                </a:lnTo>
                <a:lnTo>
                  <a:pt x="388355" y="551767"/>
                </a:lnTo>
                <a:close/>
              </a:path>
            </a:pathLst>
          </a:custGeom>
          <a:solidFill>
            <a:srgbClr val="E9D3C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4442787" y="3432186"/>
            <a:ext cx="12032625" cy="29674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dirty="0">
                <a:latin typeface="Forte" panose="03060902040502070203" pitchFamily="66" charset="0"/>
              </a:rPr>
              <a:t>"Shielding Data from Cyber Threats: Leveraging Image Steganography with Cryptography for Safe Internet Communication"</a:t>
            </a:r>
            <a:endParaRPr dirty="0">
              <a:latin typeface="Forte" panose="03060902040502070203" pitchFamily="66" charset="0"/>
              <a:cs typeface="Trebuchet MS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152748" y="7446790"/>
            <a:ext cx="5731510" cy="2120900"/>
          </a:xfrm>
          <a:prstGeom prst="rect">
            <a:avLst/>
          </a:prstGeom>
        </p:spPr>
        <p:txBody>
          <a:bodyPr vert="horz" wrap="square" lIns="0" tIns="6604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520"/>
              </a:spcBef>
            </a:pPr>
            <a:r>
              <a:rPr sz="2400" b="1" spc="-70" dirty="0">
                <a:solidFill>
                  <a:srgbClr val="21413C"/>
                </a:solidFill>
                <a:latin typeface="Trebuchet MS"/>
                <a:cs typeface="Trebuchet MS"/>
              </a:rPr>
              <a:t>-</a:t>
            </a:r>
            <a:endParaRPr sz="2400">
              <a:latin typeface="Trebuchet MS"/>
              <a:cs typeface="Trebuchet MS"/>
            </a:endParaRPr>
          </a:p>
          <a:p>
            <a:pPr marL="126364" algn="ctr">
              <a:lnSpc>
                <a:spcPct val="100000"/>
              </a:lnSpc>
              <a:spcBef>
                <a:spcPts val="420"/>
              </a:spcBef>
              <a:tabLst>
                <a:tab pos="1981200" algn="l"/>
              </a:tabLst>
            </a:pPr>
            <a:r>
              <a:rPr sz="2400" b="1" spc="-3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95" dirty="0">
                <a:solidFill>
                  <a:srgbClr val="21413C"/>
                </a:solidFill>
                <a:latin typeface="Trebuchet MS"/>
                <a:cs typeface="Trebuchet MS"/>
              </a:rPr>
              <a:t>(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70" dirty="0">
                <a:solidFill>
                  <a:srgbClr val="21413C"/>
                </a:solidFill>
                <a:latin typeface="Trebuchet MS"/>
                <a:cs typeface="Trebuchet MS"/>
              </a:rPr>
              <a:t>2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90" dirty="0">
                <a:solidFill>
                  <a:srgbClr val="21413C"/>
                </a:solidFill>
                <a:latin typeface="Trebuchet MS"/>
                <a:cs typeface="Trebuchet MS"/>
              </a:rPr>
              <a:t>1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40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3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90" dirty="0">
                <a:solidFill>
                  <a:srgbClr val="21413C"/>
                </a:solidFill>
                <a:latin typeface="Trebuchet MS"/>
                <a:cs typeface="Trebuchet MS"/>
              </a:rPr>
              <a:t>1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90" dirty="0">
                <a:solidFill>
                  <a:srgbClr val="21413C"/>
                </a:solidFill>
                <a:latin typeface="Trebuchet MS"/>
                <a:cs typeface="Trebuchet MS"/>
              </a:rPr>
              <a:t>1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70" dirty="0">
                <a:solidFill>
                  <a:srgbClr val="21413C"/>
                </a:solidFill>
                <a:latin typeface="Trebuchet MS"/>
                <a:cs typeface="Trebuchet MS"/>
              </a:rPr>
              <a:t>2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40" dirty="0">
                <a:solidFill>
                  <a:srgbClr val="21413C"/>
                </a:solidFill>
                <a:latin typeface="Trebuchet MS"/>
                <a:cs typeface="Trebuchet MS"/>
              </a:rPr>
              <a:t>4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95" dirty="0">
                <a:solidFill>
                  <a:srgbClr val="21413C"/>
                </a:solidFill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algn="ctr">
              <a:lnSpc>
                <a:spcPct val="114599"/>
              </a:lnSpc>
              <a:tabLst>
                <a:tab pos="1843405" algn="l"/>
                <a:tab pos="2276475" algn="l"/>
              </a:tabLst>
            </a:pPr>
            <a:r>
              <a:rPr sz="2400" b="1" spc="-2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7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3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95" dirty="0">
                <a:solidFill>
                  <a:srgbClr val="21413C"/>
                </a:solidFill>
                <a:latin typeface="Trebuchet MS"/>
                <a:cs typeface="Trebuchet MS"/>
              </a:rPr>
              <a:t>(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70" dirty="0">
                <a:solidFill>
                  <a:srgbClr val="21413C"/>
                </a:solidFill>
                <a:latin typeface="Trebuchet MS"/>
                <a:cs typeface="Trebuchet MS"/>
              </a:rPr>
              <a:t>2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90" dirty="0">
                <a:solidFill>
                  <a:srgbClr val="21413C"/>
                </a:solidFill>
                <a:latin typeface="Trebuchet MS"/>
                <a:cs typeface="Trebuchet MS"/>
              </a:rPr>
              <a:t>1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40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3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90" dirty="0">
                <a:solidFill>
                  <a:srgbClr val="21413C"/>
                </a:solidFill>
                <a:latin typeface="Trebuchet MS"/>
                <a:cs typeface="Trebuchet MS"/>
              </a:rPr>
              <a:t>1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0" dirty="0">
                <a:solidFill>
                  <a:srgbClr val="21413C"/>
                </a:solidFill>
                <a:latin typeface="Trebuchet MS"/>
                <a:cs typeface="Trebuchet MS"/>
              </a:rPr>
              <a:t>0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75" dirty="0">
                <a:solidFill>
                  <a:srgbClr val="21413C"/>
                </a:solidFill>
                <a:latin typeface="Trebuchet MS"/>
                <a:cs typeface="Trebuchet MS"/>
              </a:rPr>
              <a:t>8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90" dirty="0">
                <a:solidFill>
                  <a:srgbClr val="21413C"/>
                </a:solidFill>
                <a:latin typeface="Trebuchet MS"/>
                <a:cs typeface="Trebuchet MS"/>
              </a:rPr>
              <a:t>1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70" dirty="0">
                <a:solidFill>
                  <a:srgbClr val="21413C"/>
                </a:solidFill>
                <a:latin typeface="Trebuchet MS"/>
                <a:cs typeface="Trebuchet MS"/>
              </a:rPr>
              <a:t>)  </a:t>
            </a:r>
            <a:r>
              <a:rPr sz="2400" b="1" spc="28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3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3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5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5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95" dirty="0">
                <a:solidFill>
                  <a:srgbClr val="21413C"/>
                </a:solidFill>
                <a:latin typeface="Trebuchet MS"/>
                <a:cs typeface="Trebuchet MS"/>
              </a:rPr>
              <a:t>(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70" dirty="0">
                <a:solidFill>
                  <a:srgbClr val="21413C"/>
                </a:solidFill>
                <a:latin typeface="Trebuchet MS"/>
                <a:cs typeface="Trebuchet MS"/>
              </a:rPr>
              <a:t>2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90" dirty="0">
                <a:solidFill>
                  <a:srgbClr val="21413C"/>
                </a:solidFill>
                <a:latin typeface="Trebuchet MS"/>
                <a:cs typeface="Trebuchet MS"/>
              </a:rPr>
              <a:t>1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40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3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90" dirty="0">
                <a:solidFill>
                  <a:srgbClr val="21413C"/>
                </a:solidFill>
                <a:latin typeface="Trebuchet MS"/>
                <a:cs typeface="Trebuchet MS"/>
              </a:rPr>
              <a:t>1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0" dirty="0">
                <a:solidFill>
                  <a:srgbClr val="21413C"/>
                </a:solidFill>
                <a:latin typeface="Trebuchet MS"/>
                <a:cs typeface="Trebuchet MS"/>
              </a:rPr>
              <a:t>0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75" dirty="0">
                <a:solidFill>
                  <a:srgbClr val="21413C"/>
                </a:solidFill>
                <a:latin typeface="Trebuchet MS"/>
                <a:cs typeface="Trebuchet MS"/>
              </a:rPr>
              <a:t>8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0" dirty="0">
                <a:solidFill>
                  <a:srgbClr val="21413C"/>
                </a:solidFill>
                <a:latin typeface="Trebuchet MS"/>
                <a:cs typeface="Trebuchet MS"/>
              </a:rPr>
              <a:t>0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95" dirty="0">
                <a:solidFill>
                  <a:srgbClr val="21413C"/>
                </a:solidFill>
                <a:latin typeface="Trebuchet MS"/>
                <a:cs typeface="Trebuchet MS"/>
              </a:rPr>
              <a:t>)</a:t>
            </a:r>
            <a:endParaRPr sz="240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  <a:spcBef>
                <a:spcPts val="420"/>
              </a:spcBef>
            </a:pPr>
            <a:r>
              <a:rPr sz="2400" b="1" spc="-70" dirty="0">
                <a:solidFill>
                  <a:srgbClr val="21413C"/>
                </a:solidFill>
                <a:latin typeface="Trebuchet MS"/>
                <a:cs typeface="Trebuchet MS"/>
              </a:rPr>
              <a:t>-</a:t>
            </a:r>
            <a:endParaRPr sz="24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3587264" cy="491489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039473" y="5981071"/>
            <a:ext cx="5591174" cy="366712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9691224" y="1360233"/>
            <a:ext cx="7641590" cy="402082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marR="704850">
              <a:lnSpc>
                <a:spcPts val="3229"/>
              </a:lnSpc>
              <a:spcBef>
                <a:spcPts val="114"/>
              </a:spcBef>
              <a:tabLst>
                <a:tab pos="2668270" algn="l"/>
                <a:tab pos="5860415" algn="l"/>
              </a:tabLst>
            </a:pPr>
            <a:r>
              <a:rPr sz="2600" b="1" spc="-14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175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6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14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34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4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29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6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b="1" spc="17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6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29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4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14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7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75" dirty="0">
                <a:solidFill>
                  <a:srgbClr val="21413C"/>
                </a:solidFill>
                <a:latin typeface="Trebuchet MS"/>
                <a:cs typeface="Trebuchet MS"/>
              </a:rPr>
              <a:t>-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4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175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b="1" spc="-21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6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17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260" dirty="0">
                <a:solidFill>
                  <a:srgbClr val="21413C"/>
                </a:solidFill>
                <a:latin typeface="Trebuchet MS"/>
                <a:cs typeface="Trebuchet MS"/>
              </a:rPr>
              <a:t>M  </a:t>
            </a:r>
            <a:r>
              <a:rPr sz="2600" b="1" spc="30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4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29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17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75" dirty="0">
                <a:solidFill>
                  <a:srgbClr val="21413C"/>
                </a:solidFill>
                <a:latin typeface="Trebuchet MS"/>
                <a:cs typeface="Trebuchet MS"/>
              </a:rPr>
              <a:t>-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434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14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29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4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60" dirty="0">
                <a:solidFill>
                  <a:srgbClr val="21413C"/>
                </a:solidFill>
                <a:latin typeface="Trebuchet MS"/>
                <a:cs typeface="Trebuchet MS"/>
              </a:rPr>
              <a:t>:</a:t>
            </a:r>
            <a:endParaRPr sz="26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460"/>
              </a:spcBef>
              <a:tabLst>
                <a:tab pos="727075" algn="l"/>
                <a:tab pos="2033905" algn="l"/>
                <a:tab pos="3385820" algn="l"/>
                <a:tab pos="4937760" algn="l"/>
                <a:tab pos="5250180" algn="l"/>
                <a:tab pos="6228715" algn="l"/>
              </a:tabLst>
            </a:pPr>
            <a:r>
              <a:rPr sz="2100" spc="-30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endParaRPr sz="2100">
              <a:latin typeface="Trebuchet MS"/>
              <a:cs typeface="Trebuchet MS"/>
            </a:endParaRPr>
          </a:p>
          <a:p>
            <a:pPr marL="12700" marR="5080">
              <a:lnSpc>
                <a:spcPct val="104200"/>
              </a:lnSpc>
              <a:tabLst>
                <a:tab pos="659765" algn="l"/>
                <a:tab pos="701040" algn="l"/>
                <a:tab pos="783590" algn="l"/>
                <a:tab pos="1096010" algn="l"/>
                <a:tab pos="1715770" algn="l"/>
                <a:tab pos="1757680" algn="l"/>
                <a:tab pos="2425065" algn="l"/>
                <a:tab pos="2444115" algn="l"/>
                <a:tab pos="2491740" algn="l"/>
                <a:tab pos="2864485" algn="l"/>
                <a:tab pos="2886710" algn="l"/>
                <a:tab pos="3042920" algn="l"/>
                <a:tab pos="3387725" algn="l"/>
                <a:tab pos="4007485" algn="l"/>
                <a:tab pos="4089400" algn="l"/>
                <a:tab pos="4528185" algn="l"/>
                <a:tab pos="4549140" algn="l"/>
                <a:tab pos="5060950" algn="l"/>
                <a:tab pos="5480050" algn="l"/>
                <a:tab pos="5645785" algn="l"/>
                <a:tab pos="5749925" algn="l"/>
                <a:tab pos="6191885" algn="l"/>
                <a:tab pos="6263640" algn="l"/>
                <a:tab pos="6847840" algn="l"/>
              </a:tabLst>
            </a:pP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14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14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90" dirty="0">
                <a:solidFill>
                  <a:srgbClr val="21413C"/>
                </a:solidFill>
                <a:latin typeface="Trebuchet MS"/>
                <a:cs typeface="Trebuchet MS"/>
              </a:rPr>
              <a:t>.  </a:t>
            </a:r>
            <a:r>
              <a:rPr sz="2100" spc="-30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14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9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5" dirty="0">
                <a:solidFill>
                  <a:srgbClr val="21413C"/>
                </a:solidFill>
                <a:latin typeface="Trebuchet MS"/>
                <a:cs typeface="Trebuchet MS"/>
              </a:rPr>
              <a:t>m  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8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z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5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70" dirty="0">
                <a:solidFill>
                  <a:srgbClr val="21413C"/>
                </a:solidFill>
                <a:latin typeface="Trebuchet MS"/>
                <a:cs typeface="Trebuchet MS"/>
              </a:rPr>
              <a:t>0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endParaRPr sz="2100">
              <a:latin typeface="Trebuchet MS"/>
              <a:cs typeface="Trebuchet MS"/>
            </a:endParaRPr>
          </a:p>
          <a:p>
            <a:pPr marL="12700" marR="795020">
              <a:lnSpc>
                <a:spcPct val="104200"/>
              </a:lnSpc>
              <a:tabLst>
                <a:tab pos="852169" algn="l"/>
                <a:tab pos="1595120" algn="l"/>
                <a:tab pos="1854200" algn="l"/>
                <a:tab pos="2227580" algn="l"/>
                <a:tab pos="3025775" algn="l"/>
                <a:tab pos="3841750" algn="l"/>
                <a:tab pos="4032885" algn="l"/>
                <a:tab pos="4472305" algn="l"/>
                <a:tab pos="4784725" algn="l"/>
                <a:tab pos="5518785" algn="l"/>
                <a:tab pos="6250305" algn="l"/>
                <a:tab pos="6283325" algn="l"/>
              </a:tabLst>
            </a:pP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14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14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1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-30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s 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endParaRPr sz="2100">
              <a:latin typeface="Trebuchet MS"/>
              <a:cs typeface="Trebuchet MS"/>
            </a:endParaRPr>
          </a:p>
          <a:p>
            <a:pPr marL="12700" marR="269240">
              <a:lnSpc>
                <a:spcPct val="104200"/>
              </a:lnSpc>
              <a:tabLst>
                <a:tab pos="649605" algn="l"/>
                <a:tab pos="1092200" algn="l"/>
                <a:tab pos="1781810" algn="l"/>
                <a:tab pos="2221230" algn="l"/>
                <a:tab pos="2839085" algn="l"/>
                <a:tab pos="3502025" algn="l"/>
                <a:tab pos="4161154" algn="l"/>
                <a:tab pos="4191000" algn="l"/>
                <a:tab pos="5601970" algn="l"/>
                <a:tab pos="6906259" algn="l"/>
              </a:tabLst>
            </a:pP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 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endParaRPr sz="21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q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1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10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16000" y="1360233"/>
            <a:ext cx="8496300" cy="83972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82880" marR="2354580">
              <a:lnSpc>
                <a:spcPts val="3229"/>
              </a:lnSpc>
              <a:spcBef>
                <a:spcPts val="114"/>
              </a:spcBef>
              <a:tabLst>
                <a:tab pos="1291590" algn="l"/>
                <a:tab pos="2148205" algn="l"/>
                <a:tab pos="2234565" algn="l"/>
                <a:tab pos="2816225" algn="l"/>
                <a:tab pos="3331210" algn="l"/>
                <a:tab pos="4021454" algn="l"/>
                <a:tab pos="5457190" algn="l"/>
              </a:tabLst>
            </a:pPr>
            <a:r>
              <a:rPr sz="2600" b="1" spc="-1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6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17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34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4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30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30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b="1" spc="17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21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b="1" spc="-14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4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34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6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14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4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29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6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b="1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00" dirty="0">
                <a:solidFill>
                  <a:srgbClr val="21413C"/>
                </a:solidFill>
                <a:latin typeface="Trebuchet MS"/>
                <a:cs typeface="Trebuchet MS"/>
              </a:rPr>
              <a:t>E  </a:t>
            </a:r>
            <a:r>
              <a:rPr sz="2600" b="1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4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175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b="1" spc="-21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7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4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b="1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600" b="1" spc="-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4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17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b="1" spc="14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4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b="1" spc="-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434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14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29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4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b="1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b="1" spc="-160" dirty="0">
                <a:solidFill>
                  <a:srgbClr val="21413C"/>
                </a:solidFill>
                <a:latin typeface="Trebuchet MS"/>
                <a:cs typeface="Trebuchet MS"/>
              </a:rPr>
              <a:t>:</a:t>
            </a:r>
            <a:endParaRPr sz="2600">
              <a:latin typeface="Trebuchet MS"/>
              <a:cs typeface="Trebuchet MS"/>
            </a:endParaRPr>
          </a:p>
          <a:p>
            <a:pPr marL="182880">
              <a:lnSpc>
                <a:spcPct val="100000"/>
              </a:lnSpc>
              <a:spcBef>
                <a:spcPts val="2580"/>
              </a:spcBef>
              <a:tabLst>
                <a:tab pos="861060" algn="l"/>
                <a:tab pos="2061845" algn="l"/>
                <a:tab pos="3253104" algn="l"/>
                <a:tab pos="4276725" algn="l"/>
                <a:tab pos="5216525" algn="l"/>
                <a:tab pos="5984875" algn="l"/>
                <a:tab pos="6840855" algn="l"/>
              </a:tabLst>
            </a:pPr>
            <a:r>
              <a:rPr sz="2200" spc="-3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	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200" spc="-29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29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m	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29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29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	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29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29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	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6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200" spc="-29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	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29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0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	</a:t>
            </a:r>
            <a:r>
              <a:rPr sz="22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200" spc="-29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m	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endParaRPr sz="2200">
              <a:latin typeface="Trebuchet MS"/>
              <a:cs typeface="Trebuchet MS"/>
            </a:endParaRPr>
          </a:p>
          <a:p>
            <a:pPr marL="182880" marR="1223645">
              <a:lnSpc>
                <a:spcPct val="102299"/>
              </a:lnSpc>
              <a:tabLst>
                <a:tab pos="974090" algn="l"/>
                <a:tab pos="1057275" algn="l"/>
                <a:tab pos="1778635" algn="l"/>
                <a:tab pos="2476500" algn="l"/>
                <a:tab pos="2614295" algn="l"/>
                <a:tab pos="2846705" algn="l"/>
                <a:tab pos="3822065" algn="l"/>
                <a:tab pos="3928745" algn="l"/>
                <a:tab pos="4507865" algn="l"/>
                <a:tab pos="5315585" algn="l"/>
                <a:tab pos="5642610" algn="l"/>
                <a:tab pos="6452870" algn="l"/>
                <a:tab pos="6782434" algn="l"/>
              </a:tabLst>
            </a:pPr>
            <a:r>
              <a:rPr sz="22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6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22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0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6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5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75" dirty="0">
                <a:solidFill>
                  <a:srgbClr val="21413C"/>
                </a:solidFill>
                <a:latin typeface="Trebuchet MS"/>
                <a:cs typeface="Trebuchet MS"/>
              </a:rPr>
              <a:t>0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0" dirty="0">
                <a:solidFill>
                  <a:srgbClr val="21413C"/>
                </a:solidFill>
                <a:latin typeface="Trebuchet MS"/>
                <a:cs typeface="Trebuchet MS"/>
              </a:rPr>
              <a:t>-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85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14" dirty="0">
                <a:solidFill>
                  <a:srgbClr val="21413C"/>
                </a:solidFill>
                <a:latin typeface="Trebuchet MS"/>
                <a:cs typeface="Trebuchet MS"/>
              </a:rPr>
              <a:t>y 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45" dirty="0">
                <a:solidFill>
                  <a:srgbClr val="21413C"/>
                </a:solidFill>
                <a:latin typeface="Trebuchet MS"/>
                <a:cs typeface="Trebuchet MS"/>
              </a:rPr>
              <a:t>z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6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endParaRPr sz="2200">
              <a:latin typeface="Trebuchet MS"/>
              <a:cs typeface="Trebuchet MS"/>
            </a:endParaRPr>
          </a:p>
          <a:p>
            <a:pPr marL="182880" marR="1116330">
              <a:lnSpc>
                <a:spcPct val="102299"/>
              </a:lnSpc>
              <a:tabLst>
                <a:tab pos="510540" algn="l"/>
                <a:tab pos="1372870" algn="l"/>
                <a:tab pos="2019935" algn="l"/>
                <a:tab pos="2962910" algn="l"/>
                <a:tab pos="3767454" algn="l"/>
                <a:tab pos="3973829" algn="l"/>
                <a:tab pos="4535805" algn="l"/>
                <a:tab pos="5198110" algn="l"/>
                <a:tab pos="5295265" algn="l"/>
                <a:tab pos="5876290" algn="l"/>
                <a:tab pos="5942330" algn="l"/>
                <a:tab pos="7075805" algn="l"/>
              </a:tabLst>
            </a:pP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0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2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60" dirty="0">
                <a:solidFill>
                  <a:srgbClr val="21413C"/>
                </a:solidFill>
                <a:latin typeface="Trebuchet MS"/>
                <a:cs typeface="Trebuchet MS"/>
              </a:rPr>
              <a:t>f 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6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5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250" dirty="0">
                <a:solidFill>
                  <a:srgbClr val="21413C"/>
                </a:solidFill>
                <a:latin typeface="Trebuchet MS"/>
                <a:cs typeface="Trebuchet MS"/>
              </a:rPr>
              <a:t>J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6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4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4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22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3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endParaRPr sz="2200">
              <a:latin typeface="Trebuchet MS"/>
              <a:cs typeface="Trebuchet MS"/>
            </a:endParaRPr>
          </a:p>
          <a:p>
            <a:pPr marL="182880">
              <a:lnSpc>
                <a:spcPct val="100000"/>
              </a:lnSpc>
              <a:spcBef>
                <a:spcPts val="55"/>
              </a:spcBef>
              <a:tabLst>
                <a:tab pos="1285875" algn="l"/>
                <a:tab pos="1677035" algn="l"/>
                <a:tab pos="3674110" algn="l"/>
                <a:tab pos="4133850" algn="l"/>
                <a:tab pos="4781550" algn="l"/>
                <a:tab pos="6233160" algn="l"/>
              </a:tabLst>
            </a:pP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4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endParaRPr sz="2200">
              <a:latin typeface="Trebuchet MS"/>
              <a:cs typeface="Trebuchet MS"/>
            </a:endParaRPr>
          </a:p>
          <a:p>
            <a:pPr marL="182880" marR="949960">
              <a:lnSpc>
                <a:spcPct val="102299"/>
              </a:lnSpc>
              <a:tabLst>
                <a:tab pos="876300" algn="l"/>
                <a:tab pos="1589405" algn="l"/>
                <a:tab pos="2082164" algn="l"/>
                <a:tab pos="3136265" algn="l"/>
                <a:tab pos="3865879" algn="l"/>
                <a:tab pos="3884929" algn="l"/>
                <a:tab pos="5542915" algn="l"/>
                <a:tab pos="5708015" algn="l"/>
                <a:tab pos="6889750" algn="l"/>
              </a:tabLst>
            </a:pP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3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22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3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60" dirty="0">
                <a:solidFill>
                  <a:srgbClr val="21413C"/>
                </a:solidFill>
                <a:latin typeface="Trebuchet MS"/>
                <a:cs typeface="Trebuchet MS"/>
              </a:rPr>
              <a:t>h 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endParaRPr sz="2200">
              <a:latin typeface="Trebuchet MS"/>
              <a:cs typeface="Trebuchet MS"/>
            </a:endParaRPr>
          </a:p>
          <a:p>
            <a:pPr marL="182880">
              <a:lnSpc>
                <a:spcPct val="100000"/>
              </a:lnSpc>
              <a:spcBef>
                <a:spcPts val="60"/>
              </a:spcBef>
              <a:tabLst>
                <a:tab pos="2707005" algn="l"/>
              </a:tabLst>
            </a:pP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q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22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2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350">
              <a:latin typeface="Trebuchet MS"/>
              <a:cs typeface="Trebuchet MS"/>
            </a:endParaRPr>
          </a:p>
          <a:p>
            <a:pPr marL="170815">
              <a:lnSpc>
                <a:spcPct val="100000"/>
              </a:lnSpc>
              <a:tabLst>
                <a:tab pos="1637664" algn="l"/>
              </a:tabLst>
            </a:pPr>
            <a:r>
              <a:rPr sz="3000" b="1" spc="-24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4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16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30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3000" b="1" spc="20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9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5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9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endParaRPr sz="3000">
              <a:latin typeface="Trebuchet MS"/>
              <a:cs typeface="Trebuchet MS"/>
            </a:endParaRPr>
          </a:p>
          <a:p>
            <a:pPr marL="12700" marR="5080">
              <a:lnSpc>
                <a:spcPct val="102299"/>
              </a:lnSpc>
              <a:spcBef>
                <a:spcPts val="1960"/>
              </a:spcBef>
              <a:tabLst>
                <a:tab pos="690880" algn="l"/>
                <a:tab pos="1378585" algn="l"/>
                <a:tab pos="1701164" algn="l"/>
                <a:tab pos="2804795" algn="l"/>
                <a:tab pos="3195320" algn="l"/>
                <a:tab pos="4014470" algn="l"/>
                <a:tab pos="4068445" algn="l"/>
                <a:tab pos="4528820" algn="l"/>
                <a:tab pos="5353685" algn="l"/>
                <a:tab pos="5567680" algn="l"/>
                <a:tab pos="5988050" algn="l"/>
                <a:tab pos="6315710" algn="l"/>
                <a:tab pos="7142480" algn="l"/>
                <a:tab pos="7340600" algn="l"/>
              </a:tabLst>
            </a:pPr>
            <a:r>
              <a:rPr sz="2200" spc="-3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4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56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 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6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endParaRPr sz="2200">
              <a:latin typeface="Trebuchet MS"/>
              <a:cs typeface="Trebuchet MS"/>
            </a:endParaRPr>
          </a:p>
          <a:p>
            <a:pPr marL="12700" marR="512445">
              <a:lnSpc>
                <a:spcPct val="102299"/>
              </a:lnSpc>
              <a:tabLst>
                <a:tab pos="805180" algn="l"/>
                <a:tab pos="1598295" algn="l"/>
                <a:tab pos="1757045" algn="l"/>
                <a:tab pos="2091055" algn="l"/>
                <a:tab pos="3336290" algn="l"/>
                <a:tab pos="3796029" algn="l"/>
                <a:tab pos="3992879" algn="l"/>
                <a:tab pos="4443730" algn="l"/>
                <a:tab pos="4899025" algn="l"/>
                <a:tab pos="5814695" algn="l"/>
                <a:tab pos="6278245" algn="l"/>
                <a:tab pos="6925945" algn="l"/>
                <a:tab pos="7004050" algn="l"/>
                <a:tab pos="7752715" algn="l"/>
              </a:tabLst>
            </a:pP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6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85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6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6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5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22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200" spc="-3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 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4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0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6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endParaRPr sz="2200">
              <a:latin typeface="Trebuchet MS"/>
              <a:cs typeface="Trebuchet MS"/>
            </a:endParaRPr>
          </a:p>
          <a:p>
            <a:pPr marL="12700" marR="307340">
              <a:lnSpc>
                <a:spcPct val="102299"/>
              </a:lnSpc>
              <a:tabLst>
                <a:tab pos="1115695" algn="l"/>
                <a:tab pos="1397635" algn="l"/>
                <a:tab pos="1874520" algn="l"/>
                <a:tab pos="2202180" algn="l"/>
                <a:tab pos="2753995" algn="l"/>
                <a:tab pos="3632835" algn="l"/>
                <a:tab pos="3997325" algn="l"/>
                <a:tab pos="4904105" algn="l"/>
                <a:tab pos="5409565" algn="l"/>
                <a:tab pos="5880100" algn="l"/>
                <a:tab pos="6087745" algn="l"/>
                <a:tab pos="6930390" algn="l"/>
                <a:tab pos="7320915" algn="l"/>
                <a:tab pos="7701280" algn="l"/>
              </a:tabLst>
            </a:pP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6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4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 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6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'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q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6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22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3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6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endParaRPr sz="2200">
              <a:latin typeface="Trebuchet MS"/>
              <a:cs typeface="Trebuchet MS"/>
            </a:endParaRPr>
          </a:p>
          <a:p>
            <a:pPr marL="12700" marR="1130300" algn="just">
              <a:lnSpc>
                <a:spcPct val="102299"/>
              </a:lnSpc>
            </a:pP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4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6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200" spc="6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85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6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200" spc="6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6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 </a:t>
            </a:r>
            <a:r>
              <a:rPr sz="2200" spc="-6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200" spc="1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200" spc="6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6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6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200" spc="6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6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6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 </a:t>
            </a:r>
            <a:r>
              <a:rPr sz="2200" spc="-6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5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8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7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6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2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1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16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200" spc="-3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200" spc="-22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2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335" dirty="0"/>
              <a:t>IMPLEMENTATION</a:t>
            </a:r>
            <a:r>
              <a:rPr spc="-140" dirty="0"/>
              <a:t> </a:t>
            </a:r>
            <a:r>
              <a:rPr spc="625" dirty="0"/>
              <a:t>OF</a:t>
            </a:r>
            <a:r>
              <a:rPr spc="-140" dirty="0"/>
              <a:t> </a:t>
            </a:r>
            <a:r>
              <a:rPr spc="505" dirty="0"/>
              <a:t>SYSTEM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75622" y="0"/>
            <a:ext cx="3512377" cy="5143499"/>
          </a:xfrm>
          <a:prstGeom prst="rect">
            <a:avLst/>
          </a:prstGeom>
        </p:spPr>
      </p:pic>
      <p:grpSp>
        <p:nvGrpSpPr>
          <p:cNvPr id="3" name="object 3"/>
          <p:cNvGrpSpPr/>
          <p:nvPr/>
        </p:nvGrpSpPr>
        <p:grpSpPr>
          <a:xfrm>
            <a:off x="0" y="7482614"/>
            <a:ext cx="1598930" cy="2804795"/>
            <a:chOff x="0" y="7482614"/>
            <a:chExt cx="1598930" cy="2804795"/>
          </a:xfrm>
        </p:grpSpPr>
        <p:sp>
          <p:nvSpPr>
            <p:cNvPr id="4" name="object 4"/>
            <p:cNvSpPr/>
            <p:nvPr/>
          </p:nvSpPr>
          <p:spPr>
            <a:xfrm>
              <a:off x="0" y="9513174"/>
              <a:ext cx="1598930" cy="774065"/>
            </a:xfrm>
            <a:custGeom>
              <a:avLst/>
              <a:gdLst/>
              <a:ahLst/>
              <a:cxnLst/>
              <a:rect l="l" t="t" r="r" b="b"/>
              <a:pathLst>
                <a:path w="1598930" h="774065">
                  <a:moveTo>
                    <a:pt x="1421978" y="773824"/>
                  </a:moveTo>
                  <a:lnTo>
                    <a:pt x="0" y="773824"/>
                  </a:lnTo>
                  <a:lnTo>
                    <a:pt x="0" y="96538"/>
                  </a:lnTo>
                  <a:lnTo>
                    <a:pt x="13676" y="92892"/>
                  </a:lnTo>
                  <a:lnTo>
                    <a:pt x="62648" y="80722"/>
                  </a:lnTo>
                  <a:lnTo>
                    <a:pt x="111740" y="69406"/>
                  </a:lnTo>
                  <a:lnTo>
                    <a:pt x="160954" y="58946"/>
                  </a:lnTo>
                  <a:lnTo>
                    <a:pt x="210288" y="49341"/>
                  </a:lnTo>
                  <a:lnTo>
                    <a:pt x="259744" y="40591"/>
                  </a:lnTo>
                  <a:lnTo>
                    <a:pt x="309320" y="32695"/>
                  </a:lnTo>
                  <a:lnTo>
                    <a:pt x="359017" y="25655"/>
                  </a:lnTo>
                  <a:lnTo>
                    <a:pt x="408836" y="19469"/>
                  </a:lnTo>
                  <a:lnTo>
                    <a:pt x="458775" y="14139"/>
                  </a:lnTo>
                  <a:lnTo>
                    <a:pt x="508835" y="9663"/>
                  </a:lnTo>
                  <a:lnTo>
                    <a:pt x="559016" y="6043"/>
                  </a:lnTo>
                  <a:lnTo>
                    <a:pt x="609319" y="3277"/>
                  </a:lnTo>
                  <a:lnTo>
                    <a:pt x="659742" y="1366"/>
                  </a:lnTo>
                  <a:lnTo>
                    <a:pt x="710286" y="311"/>
                  </a:lnTo>
                  <a:lnTo>
                    <a:pt x="809957" y="0"/>
                  </a:lnTo>
                  <a:lnTo>
                    <a:pt x="858971" y="591"/>
                  </a:lnTo>
                  <a:lnTo>
                    <a:pt x="1153163" y="8873"/>
                  </a:lnTo>
                  <a:lnTo>
                    <a:pt x="1202206" y="9372"/>
                  </a:lnTo>
                  <a:lnTo>
                    <a:pt x="1251250" y="9142"/>
                  </a:lnTo>
                  <a:lnTo>
                    <a:pt x="1305054" y="10483"/>
                  </a:lnTo>
                  <a:lnTo>
                    <a:pt x="1358966" y="13720"/>
                  </a:lnTo>
                  <a:lnTo>
                    <a:pt x="1412922" y="15597"/>
                  </a:lnTo>
                  <a:lnTo>
                    <a:pt x="1466857" y="12859"/>
                  </a:lnTo>
                  <a:lnTo>
                    <a:pt x="1520703" y="2249"/>
                  </a:lnTo>
                  <a:lnTo>
                    <a:pt x="1540259" y="1262"/>
                  </a:lnTo>
                  <a:lnTo>
                    <a:pt x="1559703" y="1843"/>
                  </a:lnTo>
                  <a:lnTo>
                    <a:pt x="1579036" y="3991"/>
                  </a:lnTo>
                  <a:lnTo>
                    <a:pt x="1598259" y="7707"/>
                  </a:lnTo>
                  <a:lnTo>
                    <a:pt x="1598448" y="20062"/>
                  </a:lnTo>
                  <a:lnTo>
                    <a:pt x="1598236" y="32404"/>
                  </a:lnTo>
                  <a:lnTo>
                    <a:pt x="1588642" y="108412"/>
                  </a:lnTo>
                  <a:lnTo>
                    <a:pt x="1580043" y="159643"/>
                  </a:lnTo>
                  <a:lnTo>
                    <a:pt x="1570807" y="210738"/>
                  </a:lnTo>
                  <a:lnTo>
                    <a:pt x="1560935" y="261698"/>
                  </a:lnTo>
                  <a:lnTo>
                    <a:pt x="1550427" y="312522"/>
                  </a:lnTo>
                  <a:lnTo>
                    <a:pt x="1539283" y="363211"/>
                  </a:lnTo>
                  <a:lnTo>
                    <a:pt x="1527502" y="413765"/>
                  </a:lnTo>
                  <a:lnTo>
                    <a:pt x="1515085" y="464183"/>
                  </a:lnTo>
                  <a:lnTo>
                    <a:pt x="1502032" y="514465"/>
                  </a:lnTo>
                  <a:lnTo>
                    <a:pt x="1488343" y="564613"/>
                  </a:lnTo>
                  <a:lnTo>
                    <a:pt x="1473981" y="612701"/>
                  </a:lnTo>
                  <a:lnTo>
                    <a:pt x="1458950" y="660613"/>
                  </a:lnTo>
                  <a:lnTo>
                    <a:pt x="1443476" y="708410"/>
                  </a:lnTo>
                  <a:lnTo>
                    <a:pt x="1421978" y="773824"/>
                  </a:lnTo>
                  <a:close/>
                </a:path>
              </a:pathLst>
            </a:custGeom>
            <a:solidFill>
              <a:srgbClr val="E9D3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7482614"/>
              <a:ext cx="991235" cy="2804795"/>
            </a:xfrm>
            <a:custGeom>
              <a:avLst/>
              <a:gdLst/>
              <a:ahLst/>
              <a:cxnLst/>
              <a:rect l="l" t="t" r="r" b="b"/>
              <a:pathLst>
                <a:path w="991235" h="2804795">
                  <a:moveTo>
                    <a:pt x="0" y="619601"/>
                  </a:moveTo>
                  <a:lnTo>
                    <a:pt x="0" y="161541"/>
                  </a:lnTo>
                  <a:lnTo>
                    <a:pt x="49579" y="134439"/>
                  </a:lnTo>
                  <a:lnTo>
                    <a:pt x="96731" y="109820"/>
                  </a:lnTo>
                  <a:lnTo>
                    <a:pt x="144313" y="86060"/>
                  </a:lnTo>
                  <a:lnTo>
                    <a:pt x="192323" y="63159"/>
                  </a:lnTo>
                  <a:lnTo>
                    <a:pt x="240763" y="41117"/>
                  </a:lnTo>
                  <a:lnTo>
                    <a:pt x="289631" y="19933"/>
                  </a:lnTo>
                  <a:lnTo>
                    <a:pt x="346530" y="0"/>
                  </a:lnTo>
                  <a:lnTo>
                    <a:pt x="389916" y="830"/>
                  </a:lnTo>
                  <a:lnTo>
                    <a:pt x="429107" y="22708"/>
                  </a:lnTo>
                  <a:lnTo>
                    <a:pt x="473421" y="65918"/>
                  </a:lnTo>
                  <a:lnTo>
                    <a:pt x="511336" y="109116"/>
                  </a:lnTo>
                  <a:lnTo>
                    <a:pt x="540749" y="158494"/>
                  </a:lnTo>
                  <a:lnTo>
                    <a:pt x="560842" y="212340"/>
                  </a:lnTo>
                  <a:lnTo>
                    <a:pt x="570794" y="268946"/>
                  </a:lnTo>
                  <a:lnTo>
                    <a:pt x="573801" y="281308"/>
                  </a:lnTo>
                  <a:lnTo>
                    <a:pt x="577818" y="293281"/>
                  </a:lnTo>
                  <a:lnTo>
                    <a:pt x="582847" y="304866"/>
                  </a:lnTo>
                  <a:lnTo>
                    <a:pt x="588887" y="316062"/>
                  </a:lnTo>
                  <a:lnTo>
                    <a:pt x="593858" y="326741"/>
                  </a:lnTo>
                  <a:lnTo>
                    <a:pt x="323980" y="426637"/>
                  </a:lnTo>
                  <a:lnTo>
                    <a:pt x="279213" y="447217"/>
                  </a:lnTo>
                  <a:lnTo>
                    <a:pt x="243542" y="465670"/>
                  </a:lnTo>
                  <a:lnTo>
                    <a:pt x="60044" y="581024"/>
                  </a:lnTo>
                  <a:lnTo>
                    <a:pt x="0" y="619601"/>
                  </a:lnTo>
                  <a:close/>
                </a:path>
                <a:path w="991235" h="2804795">
                  <a:moveTo>
                    <a:pt x="911964" y="2804385"/>
                  </a:moveTo>
                  <a:lnTo>
                    <a:pt x="553238" y="2804385"/>
                  </a:lnTo>
                  <a:lnTo>
                    <a:pt x="565499" y="2772289"/>
                  </a:lnTo>
                  <a:lnTo>
                    <a:pt x="582044" y="2724945"/>
                  </a:lnTo>
                  <a:lnTo>
                    <a:pt x="597231" y="2677127"/>
                  </a:lnTo>
                  <a:lnTo>
                    <a:pt x="611059" y="2628835"/>
                  </a:lnTo>
                  <a:lnTo>
                    <a:pt x="623528" y="2580069"/>
                  </a:lnTo>
                  <a:lnTo>
                    <a:pt x="634605" y="2530967"/>
                  </a:lnTo>
                  <a:lnTo>
                    <a:pt x="644255" y="2481672"/>
                  </a:lnTo>
                  <a:lnTo>
                    <a:pt x="652479" y="2432181"/>
                  </a:lnTo>
                  <a:lnTo>
                    <a:pt x="659276" y="2382496"/>
                  </a:lnTo>
                  <a:lnTo>
                    <a:pt x="664648" y="2332617"/>
                  </a:lnTo>
                  <a:lnTo>
                    <a:pt x="668593" y="2282543"/>
                  </a:lnTo>
                  <a:lnTo>
                    <a:pt x="671111" y="2232274"/>
                  </a:lnTo>
                  <a:lnTo>
                    <a:pt x="670860" y="2182896"/>
                  </a:lnTo>
                  <a:lnTo>
                    <a:pt x="669170" y="2133501"/>
                  </a:lnTo>
                  <a:lnTo>
                    <a:pt x="666485" y="2084123"/>
                  </a:lnTo>
                  <a:lnTo>
                    <a:pt x="659909" y="1984429"/>
                  </a:lnTo>
                  <a:lnTo>
                    <a:pt x="653526" y="1883640"/>
                  </a:lnTo>
                  <a:lnTo>
                    <a:pt x="650302" y="1833248"/>
                  </a:lnTo>
                  <a:lnTo>
                    <a:pt x="646936" y="1782874"/>
                  </a:lnTo>
                  <a:lnTo>
                    <a:pt x="643323" y="1732302"/>
                  </a:lnTo>
                  <a:lnTo>
                    <a:pt x="639428" y="1682234"/>
                  </a:lnTo>
                  <a:lnTo>
                    <a:pt x="635107" y="1631994"/>
                  </a:lnTo>
                  <a:lnTo>
                    <a:pt x="630289" y="1581824"/>
                  </a:lnTo>
                  <a:lnTo>
                    <a:pt x="624886" y="1531736"/>
                  </a:lnTo>
                  <a:lnTo>
                    <a:pt x="617317" y="1481321"/>
                  </a:lnTo>
                  <a:lnTo>
                    <a:pt x="607058" y="1431231"/>
                  </a:lnTo>
                  <a:lnTo>
                    <a:pt x="595246" y="1381318"/>
                  </a:lnTo>
                  <a:lnTo>
                    <a:pt x="583016" y="1331433"/>
                  </a:lnTo>
                  <a:lnTo>
                    <a:pt x="571506" y="1281426"/>
                  </a:lnTo>
                  <a:lnTo>
                    <a:pt x="561849" y="1231150"/>
                  </a:lnTo>
                  <a:lnTo>
                    <a:pt x="553422" y="1181170"/>
                  </a:lnTo>
                  <a:lnTo>
                    <a:pt x="544084" y="1131434"/>
                  </a:lnTo>
                  <a:lnTo>
                    <a:pt x="533833" y="1081940"/>
                  </a:lnTo>
                  <a:lnTo>
                    <a:pt x="522671" y="1032690"/>
                  </a:lnTo>
                  <a:lnTo>
                    <a:pt x="510596" y="983682"/>
                  </a:lnTo>
                  <a:lnTo>
                    <a:pt x="497610" y="934917"/>
                  </a:lnTo>
                  <a:lnTo>
                    <a:pt x="483712" y="886396"/>
                  </a:lnTo>
                  <a:lnTo>
                    <a:pt x="468902" y="838117"/>
                  </a:lnTo>
                  <a:lnTo>
                    <a:pt x="453180" y="790081"/>
                  </a:lnTo>
                  <a:lnTo>
                    <a:pt x="436546" y="742288"/>
                  </a:lnTo>
                  <a:lnTo>
                    <a:pt x="419000" y="694737"/>
                  </a:lnTo>
                  <a:lnTo>
                    <a:pt x="402751" y="652013"/>
                  </a:lnTo>
                  <a:lnTo>
                    <a:pt x="387508" y="609995"/>
                  </a:lnTo>
                  <a:lnTo>
                    <a:pt x="372197" y="566343"/>
                  </a:lnTo>
                  <a:lnTo>
                    <a:pt x="356729" y="521434"/>
                  </a:lnTo>
                  <a:lnTo>
                    <a:pt x="340768" y="474966"/>
                  </a:lnTo>
                  <a:lnTo>
                    <a:pt x="323980" y="426637"/>
                  </a:lnTo>
                  <a:lnTo>
                    <a:pt x="593858" y="326741"/>
                  </a:lnTo>
                  <a:lnTo>
                    <a:pt x="598922" y="337618"/>
                  </a:lnTo>
                  <a:lnTo>
                    <a:pt x="609313" y="359043"/>
                  </a:lnTo>
                  <a:lnTo>
                    <a:pt x="627739" y="402699"/>
                  </a:lnTo>
                  <a:lnTo>
                    <a:pt x="661101" y="501039"/>
                  </a:lnTo>
                  <a:lnTo>
                    <a:pt x="677985" y="550905"/>
                  </a:lnTo>
                  <a:lnTo>
                    <a:pt x="694353" y="599417"/>
                  </a:lnTo>
                  <a:lnTo>
                    <a:pt x="710872" y="648641"/>
                  </a:lnTo>
                  <a:lnTo>
                    <a:pt x="727287" y="697899"/>
                  </a:lnTo>
                  <a:lnTo>
                    <a:pt x="743571" y="747198"/>
                  </a:lnTo>
                  <a:lnTo>
                    <a:pt x="759698" y="796546"/>
                  </a:lnTo>
                  <a:lnTo>
                    <a:pt x="775644" y="845953"/>
                  </a:lnTo>
                  <a:lnTo>
                    <a:pt x="791381" y="895424"/>
                  </a:lnTo>
                  <a:lnTo>
                    <a:pt x="806185" y="944299"/>
                  </a:lnTo>
                  <a:lnTo>
                    <a:pt x="819865" y="993565"/>
                  </a:lnTo>
                  <a:lnTo>
                    <a:pt x="832520" y="1043139"/>
                  </a:lnTo>
                  <a:lnTo>
                    <a:pt x="844248" y="1092940"/>
                  </a:lnTo>
                  <a:lnTo>
                    <a:pt x="855148" y="1142884"/>
                  </a:lnTo>
                  <a:lnTo>
                    <a:pt x="875133" y="1237881"/>
                  </a:lnTo>
                  <a:lnTo>
                    <a:pt x="885069" y="1285399"/>
                  </a:lnTo>
                  <a:lnTo>
                    <a:pt x="894913" y="1332937"/>
                  </a:lnTo>
                  <a:lnTo>
                    <a:pt x="904622" y="1380500"/>
                  </a:lnTo>
                  <a:lnTo>
                    <a:pt x="914155" y="1428094"/>
                  </a:lnTo>
                  <a:lnTo>
                    <a:pt x="923470" y="1475726"/>
                  </a:lnTo>
                  <a:lnTo>
                    <a:pt x="932527" y="1523399"/>
                  </a:lnTo>
                  <a:lnTo>
                    <a:pt x="941284" y="1571121"/>
                  </a:lnTo>
                  <a:lnTo>
                    <a:pt x="949736" y="1619119"/>
                  </a:lnTo>
                  <a:lnTo>
                    <a:pt x="957731" y="1666730"/>
                  </a:lnTo>
                  <a:lnTo>
                    <a:pt x="963069" y="1713893"/>
                  </a:lnTo>
                  <a:lnTo>
                    <a:pt x="967505" y="1761115"/>
                  </a:lnTo>
                  <a:lnTo>
                    <a:pt x="971038" y="1808397"/>
                  </a:lnTo>
                  <a:lnTo>
                    <a:pt x="973669" y="1855737"/>
                  </a:lnTo>
                  <a:lnTo>
                    <a:pt x="975398" y="1903136"/>
                  </a:lnTo>
                  <a:lnTo>
                    <a:pt x="976224" y="1950595"/>
                  </a:lnTo>
                  <a:lnTo>
                    <a:pt x="978607" y="1999795"/>
                  </a:lnTo>
                  <a:lnTo>
                    <a:pt x="981037" y="2049002"/>
                  </a:lnTo>
                  <a:lnTo>
                    <a:pt x="983413" y="2098214"/>
                  </a:lnTo>
                  <a:lnTo>
                    <a:pt x="985637" y="2147430"/>
                  </a:lnTo>
                  <a:lnTo>
                    <a:pt x="987610" y="2196650"/>
                  </a:lnTo>
                  <a:lnTo>
                    <a:pt x="989232" y="2245873"/>
                  </a:lnTo>
                  <a:lnTo>
                    <a:pt x="990404" y="2295096"/>
                  </a:lnTo>
                  <a:lnTo>
                    <a:pt x="991027" y="2344321"/>
                  </a:lnTo>
                  <a:lnTo>
                    <a:pt x="989959" y="2397381"/>
                  </a:lnTo>
                  <a:lnTo>
                    <a:pt x="986307" y="2450199"/>
                  </a:lnTo>
                  <a:lnTo>
                    <a:pt x="980071" y="2502776"/>
                  </a:lnTo>
                  <a:lnTo>
                    <a:pt x="971252" y="2555112"/>
                  </a:lnTo>
                  <a:lnTo>
                    <a:pt x="961578" y="2603714"/>
                  </a:lnTo>
                  <a:lnTo>
                    <a:pt x="951070" y="2652065"/>
                  </a:lnTo>
                  <a:lnTo>
                    <a:pt x="939726" y="2700164"/>
                  </a:lnTo>
                  <a:lnTo>
                    <a:pt x="927547" y="2748010"/>
                  </a:lnTo>
                  <a:lnTo>
                    <a:pt x="914533" y="2795605"/>
                  </a:lnTo>
                  <a:lnTo>
                    <a:pt x="911964" y="2804385"/>
                  </a:lnTo>
                  <a:close/>
                </a:path>
              </a:pathLst>
            </a:custGeom>
            <a:solidFill>
              <a:srgbClr val="F4C2A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948440" y="857399"/>
            <a:ext cx="6840855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spc="755" dirty="0"/>
              <a:t>CONCLUSIONS</a:t>
            </a:r>
            <a:endParaRPr sz="7200"/>
          </a:p>
        </p:txBody>
      </p:sp>
      <p:sp>
        <p:nvSpPr>
          <p:cNvPr id="7" name="object 7"/>
          <p:cNvSpPr txBox="1"/>
          <p:nvPr/>
        </p:nvSpPr>
        <p:spPr>
          <a:xfrm>
            <a:off x="948440" y="2290756"/>
            <a:ext cx="16271240" cy="6959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40000"/>
              </a:lnSpc>
              <a:spcBef>
                <a:spcPts val="100"/>
              </a:spcBef>
            </a:pPr>
            <a:r>
              <a:rPr sz="25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11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500" spc="71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11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11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500" spc="11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11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11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 </a:t>
            </a:r>
            <a:r>
              <a:rPr sz="2500" spc="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11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6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11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 </a:t>
            </a:r>
            <a:r>
              <a:rPr sz="2500" spc="-74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97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 </a:t>
            </a:r>
            <a:r>
              <a:rPr sz="2500" spc="1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96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97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 </a:t>
            </a:r>
            <a:r>
              <a:rPr sz="2500" spc="1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97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6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97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96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97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97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96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6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 </a:t>
            </a:r>
            <a:r>
              <a:rPr sz="2500" spc="-7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1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1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365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254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500" spc="36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7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7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1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 </a:t>
            </a:r>
            <a:r>
              <a:rPr sz="2500" spc="5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 </a:t>
            </a:r>
            <a:r>
              <a:rPr sz="2500" spc="6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1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1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 </a:t>
            </a:r>
            <a:r>
              <a:rPr sz="2500" spc="5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 </a:t>
            </a:r>
            <a:r>
              <a:rPr sz="2500" spc="-7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q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9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 </a:t>
            </a:r>
            <a:r>
              <a:rPr sz="2500" spc="2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9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9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9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9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,</a:t>
            </a:r>
            <a:r>
              <a:rPr sz="2500" spc="16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9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9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9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9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 </a:t>
            </a:r>
            <a:r>
              <a:rPr sz="2500" spc="-74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121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21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66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 </a:t>
            </a:r>
            <a:r>
              <a:rPr sz="2500" spc="4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6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121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121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121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121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121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121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121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121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21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254" dirty="0">
                <a:solidFill>
                  <a:srgbClr val="21413C"/>
                </a:solidFill>
                <a:latin typeface="Trebuchet MS"/>
                <a:cs typeface="Trebuchet MS"/>
              </a:rPr>
              <a:t>. </a:t>
            </a:r>
            <a:r>
              <a:rPr sz="2500" spc="-74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6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,</a:t>
            </a:r>
            <a:r>
              <a:rPr sz="2500" spc="5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'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 </a:t>
            </a:r>
            <a:r>
              <a:rPr sz="2500" spc="14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9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500" spc="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 </a:t>
            </a:r>
            <a:r>
              <a:rPr sz="2500" spc="14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21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 </a:t>
            </a:r>
            <a:r>
              <a:rPr sz="2500" spc="-74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10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101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101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 </a:t>
            </a:r>
            <a:r>
              <a:rPr sz="2500" spc="2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101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10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101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500" spc="101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10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101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500" spc="10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10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10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10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 </a:t>
            </a:r>
            <a:r>
              <a:rPr sz="2500" spc="-7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21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710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500" spc="-21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710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71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71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6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710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21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71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71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254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500" spc="710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500" spc="-35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500" spc="220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500" spc="2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'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21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71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71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 </a:t>
            </a:r>
            <a:r>
              <a:rPr sz="2500" spc="-7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655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655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655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206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655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20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05" dirty="0">
                <a:solidFill>
                  <a:srgbClr val="21413C"/>
                </a:solidFill>
                <a:latin typeface="Trebuchet MS"/>
                <a:cs typeface="Trebuchet MS"/>
              </a:rPr>
              <a:t>-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655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655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 </a:t>
            </a:r>
            <a:r>
              <a:rPr sz="2500" spc="-7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1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124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 </a:t>
            </a:r>
            <a:r>
              <a:rPr sz="2500" spc="45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 </a:t>
            </a:r>
            <a:r>
              <a:rPr sz="2500" spc="4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124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 </a:t>
            </a:r>
            <a:r>
              <a:rPr sz="2500" spc="45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12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124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 </a:t>
            </a:r>
            <a:r>
              <a:rPr sz="2500" spc="45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67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500" spc="124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254" dirty="0">
                <a:solidFill>
                  <a:srgbClr val="21413C"/>
                </a:solidFill>
                <a:latin typeface="Trebuchet MS"/>
                <a:cs typeface="Trebuchet MS"/>
              </a:rPr>
              <a:t>. </a:t>
            </a:r>
            <a:r>
              <a:rPr sz="2500" spc="-74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28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6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500" spc="-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7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7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7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7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7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7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6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7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7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7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7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7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 </a:t>
            </a:r>
            <a:r>
              <a:rPr sz="2500" spc="-74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7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1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 </a:t>
            </a:r>
            <a:r>
              <a:rPr sz="2500" spc="5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1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1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1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 </a:t>
            </a:r>
            <a:r>
              <a:rPr sz="2500" spc="40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1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1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6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1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1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0" dirty="0">
                <a:solidFill>
                  <a:srgbClr val="21413C"/>
                </a:solidFill>
                <a:latin typeface="Trebuchet MS"/>
                <a:cs typeface="Trebuchet MS"/>
              </a:rPr>
              <a:t>z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1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 </a:t>
            </a:r>
            <a:r>
              <a:rPr sz="2500" spc="-74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1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74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17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6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9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254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5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99324" y="0"/>
            <a:ext cx="3488675" cy="572917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95017" y="1228854"/>
            <a:ext cx="5513070" cy="16103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400" spc="450" dirty="0"/>
              <a:t>Contents</a:t>
            </a:r>
            <a:endParaRPr sz="10400" dirty="0"/>
          </a:p>
        </p:txBody>
      </p:sp>
      <p:sp>
        <p:nvSpPr>
          <p:cNvPr id="4" name="object 4"/>
          <p:cNvSpPr txBox="1"/>
          <p:nvPr/>
        </p:nvSpPr>
        <p:spPr>
          <a:xfrm>
            <a:off x="7913463" y="3869835"/>
            <a:ext cx="8432800" cy="3883025"/>
          </a:xfrm>
          <a:prstGeom prst="rect">
            <a:avLst/>
          </a:prstGeom>
        </p:spPr>
        <p:txBody>
          <a:bodyPr vert="horz" wrap="square" lIns="0" tIns="235585" rIns="0" bIns="0" rtlCol="0">
            <a:spAutoFit/>
          </a:bodyPr>
          <a:lstStyle/>
          <a:p>
            <a:pPr marL="369570" indent="-207645">
              <a:lnSpc>
                <a:spcPct val="100000"/>
              </a:lnSpc>
              <a:spcBef>
                <a:spcPts val="1855"/>
              </a:spcBef>
              <a:buAutoNum type="arabicPlain"/>
              <a:tabLst>
                <a:tab pos="370205" algn="l"/>
              </a:tabLst>
            </a:pPr>
            <a:r>
              <a:rPr sz="3600" spc="-36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3600" spc="-1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10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33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509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14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47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509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endParaRPr sz="3600" dirty="0">
              <a:latin typeface="Trebuchet MS"/>
              <a:cs typeface="Trebuchet MS"/>
            </a:endParaRPr>
          </a:p>
          <a:p>
            <a:pPr marL="369570" indent="-357505">
              <a:lnSpc>
                <a:spcPct val="100000"/>
              </a:lnSpc>
              <a:spcBef>
                <a:spcPts val="1755"/>
              </a:spcBef>
              <a:buAutoNum type="arabicPlain"/>
              <a:tabLst>
                <a:tab pos="370205" algn="l"/>
              </a:tabLst>
            </a:pPr>
            <a:r>
              <a:rPr sz="3600" spc="-36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3600" spc="-1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2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13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509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14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409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1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47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509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2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409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13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endParaRPr sz="3600" dirty="0">
              <a:latin typeface="Trebuchet MS"/>
              <a:cs typeface="Trebuchet MS"/>
            </a:endParaRPr>
          </a:p>
          <a:p>
            <a:pPr marL="369570" indent="-314325">
              <a:lnSpc>
                <a:spcPct val="100000"/>
              </a:lnSpc>
              <a:spcBef>
                <a:spcPts val="1755"/>
              </a:spcBef>
              <a:buAutoNum type="arabicPlain"/>
              <a:tabLst>
                <a:tab pos="370205" algn="l"/>
              </a:tabLst>
            </a:pPr>
            <a:r>
              <a:rPr sz="3600" spc="-36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3600" spc="-1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26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6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509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2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409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1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409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35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409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409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12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endParaRPr sz="3600" dirty="0">
              <a:latin typeface="Trebuchet MS"/>
              <a:cs typeface="Trebuchet MS"/>
            </a:endParaRPr>
          </a:p>
          <a:p>
            <a:pPr marL="369570" indent="-353060">
              <a:lnSpc>
                <a:spcPct val="100000"/>
              </a:lnSpc>
              <a:spcBef>
                <a:spcPts val="1755"/>
              </a:spcBef>
              <a:buAutoNum type="arabicPlain"/>
              <a:tabLst>
                <a:tab pos="370205" algn="l"/>
                <a:tab pos="5322570" algn="l"/>
                <a:tab pos="6262370" algn="l"/>
              </a:tabLst>
            </a:pPr>
            <a:r>
              <a:rPr sz="3600" spc="-36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3600" spc="-1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2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26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10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35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6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26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6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13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509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509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2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409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13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3600" spc="409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9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3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3600" spc="-14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6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33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35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509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33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endParaRPr sz="3600" dirty="0">
              <a:latin typeface="Trebuchet MS"/>
              <a:cs typeface="Trebuchet MS"/>
            </a:endParaRPr>
          </a:p>
          <a:p>
            <a:pPr marL="369570" indent="-328295">
              <a:lnSpc>
                <a:spcPct val="100000"/>
              </a:lnSpc>
              <a:spcBef>
                <a:spcPts val="1755"/>
              </a:spcBef>
              <a:buAutoNum type="arabicPlain"/>
              <a:tabLst>
                <a:tab pos="370205" algn="l"/>
              </a:tabLst>
            </a:pPr>
            <a:r>
              <a:rPr sz="3600" spc="-36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3600" spc="-1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47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409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13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47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35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33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2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409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600" spc="-4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600" spc="-13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endParaRPr sz="3600" dirty="0">
              <a:latin typeface="Trebuchet MS"/>
              <a:cs typeface="Trebuchet MS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7133145"/>
            <a:ext cx="4850897" cy="315385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66851" y="2645585"/>
            <a:ext cx="13101955" cy="6731000"/>
          </a:xfrm>
          <a:prstGeom prst="rect">
            <a:avLst/>
          </a:prstGeom>
        </p:spPr>
        <p:txBody>
          <a:bodyPr vert="horz" wrap="square" lIns="0" tIns="660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20"/>
              </a:spcBef>
              <a:tabLst>
                <a:tab pos="981075" algn="l"/>
                <a:tab pos="1710055" algn="l"/>
                <a:tab pos="3839845" algn="l"/>
                <a:tab pos="5093970" algn="l"/>
                <a:tab pos="5607050" algn="l"/>
                <a:tab pos="6336030" algn="l"/>
                <a:tab pos="8094980" algn="l"/>
                <a:tab pos="8823325" algn="l"/>
                <a:tab pos="9668510" algn="l"/>
                <a:tab pos="10182225" algn="l"/>
                <a:tab pos="11358245" algn="l"/>
              </a:tabLst>
            </a:pPr>
            <a:r>
              <a:rPr sz="2400" b="1" spc="70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7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95" dirty="0">
                <a:solidFill>
                  <a:srgbClr val="21413C"/>
                </a:solidFill>
                <a:latin typeface="Trebuchet MS"/>
                <a:cs typeface="Trebuchet MS"/>
              </a:rPr>
              <a:t>,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5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endParaRPr sz="2400">
              <a:latin typeface="Trebuchet MS"/>
              <a:cs typeface="Trebuchet MS"/>
            </a:endParaRPr>
          </a:p>
          <a:p>
            <a:pPr marL="12700" marR="5080">
              <a:lnSpc>
                <a:spcPct val="114599"/>
              </a:lnSpc>
              <a:tabLst>
                <a:tab pos="1003935" algn="l"/>
                <a:tab pos="1573530" algn="l"/>
                <a:tab pos="2741930" algn="l"/>
                <a:tab pos="3182620" algn="l"/>
                <a:tab pos="3564890" algn="l"/>
                <a:tab pos="4005579" algn="l"/>
                <a:tab pos="5003165" algn="l"/>
                <a:tab pos="5793740" algn="l"/>
                <a:tab pos="6050280" algn="l"/>
                <a:tab pos="6839584" algn="l"/>
                <a:tab pos="6999605" algn="l"/>
                <a:tab pos="8406765" algn="l"/>
                <a:tab pos="8771890" algn="l"/>
                <a:tab pos="9231630" algn="l"/>
                <a:tab pos="10963910" algn="l"/>
                <a:tab pos="11424920" algn="l"/>
                <a:tab pos="12416790" algn="l"/>
                <a:tab pos="12585700" algn="l"/>
              </a:tabLst>
            </a:pP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7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5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3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400" b="1" spc="-2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r 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0" dirty="0">
                <a:solidFill>
                  <a:srgbClr val="21413C"/>
                </a:solidFill>
                <a:latin typeface="Trebuchet MS"/>
                <a:cs typeface="Trebuchet MS"/>
              </a:rPr>
              <a:t>z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7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5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10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400" b="1" spc="-15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0" dirty="0">
                <a:solidFill>
                  <a:srgbClr val="21413C"/>
                </a:solidFill>
                <a:latin typeface="Trebuchet MS"/>
                <a:cs typeface="Trebuchet MS"/>
              </a:rPr>
              <a:t>q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7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7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endParaRPr sz="24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420"/>
              </a:spcBef>
              <a:tabLst>
                <a:tab pos="1826260" algn="l"/>
                <a:tab pos="2649220" algn="l"/>
                <a:tab pos="5284470" algn="l"/>
                <a:tab pos="6295390" algn="l"/>
                <a:tab pos="7698105" algn="l"/>
                <a:tab pos="8206740" algn="l"/>
                <a:tab pos="8796655" algn="l"/>
                <a:tab pos="11060430" algn="l"/>
              </a:tabLst>
            </a:pPr>
            <a:r>
              <a:rPr sz="2400" b="1" spc="-2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0" dirty="0">
                <a:solidFill>
                  <a:srgbClr val="21413C"/>
                </a:solidFill>
                <a:latin typeface="Trebuchet MS"/>
                <a:cs typeface="Trebuchet MS"/>
              </a:rPr>
              <a:t>q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7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endParaRPr sz="2400">
              <a:latin typeface="Trebuchet MS"/>
              <a:cs typeface="Trebuchet MS"/>
            </a:endParaRPr>
          </a:p>
          <a:p>
            <a:pPr marL="12700" marR="269240">
              <a:lnSpc>
                <a:spcPct val="114599"/>
              </a:lnSpc>
              <a:tabLst>
                <a:tab pos="1047115" algn="l"/>
                <a:tab pos="1727200" algn="l"/>
                <a:tab pos="2120900" algn="l"/>
                <a:tab pos="2588895" algn="l"/>
                <a:tab pos="3411854" algn="l"/>
                <a:tab pos="3956685" algn="l"/>
                <a:tab pos="4954270" algn="l"/>
                <a:tab pos="5497830" algn="l"/>
                <a:tab pos="5942330" algn="l"/>
                <a:tab pos="7100570" algn="l"/>
                <a:tab pos="7202170" algn="l"/>
                <a:tab pos="7711440" algn="l"/>
                <a:tab pos="8731885" algn="l"/>
                <a:tab pos="9267825" algn="l"/>
                <a:tab pos="9323705" algn="l"/>
                <a:tab pos="9688830" algn="l"/>
                <a:tab pos="11048365" algn="l"/>
                <a:tab pos="11199495" algn="l"/>
                <a:tab pos="12169140" algn="l"/>
                <a:tab pos="12636500" algn="l"/>
              </a:tabLst>
            </a:pP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2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3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10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3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7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95" dirty="0">
                <a:solidFill>
                  <a:srgbClr val="21413C"/>
                </a:solidFill>
                <a:latin typeface="Trebuchet MS"/>
                <a:cs typeface="Trebuchet MS"/>
              </a:rPr>
              <a:t>,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40" dirty="0">
                <a:solidFill>
                  <a:srgbClr val="21413C"/>
                </a:solidFill>
                <a:latin typeface="Trebuchet MS"/>
                <a:cs typeface="Trebuchet MS"/>
              </a:rPr>
              <a:t>a 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2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w	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3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endParaRPr sz="24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420"/>
              </a:spcBef>
            </a:pP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7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10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400">
              <a:latin typeface="Trebuchet MS"/>
              <a:cs typeface="Trebuchet MS"/>
            </a:endParaRPr>
          </a:p>
          <a:p>
            <a:pPr marL="12700" marR="59055">
              <a:lnSpc>
                <a:spcPct val="114599"/>
              </a:lnSpc>
              <a:tabLst>
                <a:tab pos="597535" algn="l"/>
                <a:tab pos="1281430" algn="l"/>
                <a:tab pos="1866264" algn="l"/>
                <a:tab pos="1994535" algn="l"/>
                <a:tab pos="2231390" algn="l"/>
                <a:tab pos="2647315" algn="l"/>
                <a:tab pos="3156585" algn="l"/>
                <a:tab pos="3362325" algn="l"/>
                <a:tab pos="3472815" algn="l"/>
                <a:tab pos="3892550" algn="l"/>
                <a:tab pos="4217670" algn="l"/>
                <a:tab pos="4685030" algn="l"/>
                <a:tab pos="5049520" algn="l"/>
                <a:tab pos="5271770" algn="l"/>
                <a:tab pos="6087745" algn="l"/>
                <a:tab pos="6170930" algn="l"/>
                <a:tab pos="6516370" algn="l"/>
                <a:tab pos="7025640" algn="l"/>
                <a:tab pos="7085330" algn="l"/>
                <a:tab pos="7936865" algn="l"/>
                <a:tab pos="8073390" algn="l"/>
                <a:tab pos="9317355" algn="l"/>
                <a:tab pos="9345295" algn="l"/>
                <a:tab pos="9608820" algn="l"/>
                <a:tab pos="10904855" algn="l"/>
                <a:tab pos="10923905" algn="l"/>
                <a:tab pos="11809730" algn="l"/>
                <a:tab pos="11921490" algn="l"/>
                <a:tab pos="12281535" algn="l"/>
              </a:tabLst>
            </a:pPr>
            <a:r>
              <a:rPr sz="2400" b="1" spc="-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3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0" dirty="0">
                <a:solidFill>
                  <a:srgbClr val="21413C"/>
                </a:solidFill>
                <a:latin typeface="Trebuchet MS"/>
                <a:cs typeface="Trebuchet MS"/>
              </a:rPr>
              <a:t>q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7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6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	w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0" dirty="0">
                <a:solidFill>
                  <a:srgbClr val="21413C"/>
                </a:solidFill>
                <a:latin typeface="Trebuchet MS"/>
                <a:cs typeface="Trebuchet MS"/>
              </a:rPr>
              <a:t>n 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3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95" dirty="0">
                <a:solidFill>
                  <a:srgbClr val="21413C"/>
                </a:solidFill>
                <a:latin typeface="Trebuchet MS"/>
                <a:cs typeface="Trebuchet MS"/>
              </a:rPr>
              <a:t>,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400" b="1" spc="-3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5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7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7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0" dirty="0">
                <a:solidFill>
                  <a:srgbClr val="21413C"/>
                </a:solidFill>
                <a:latin typeface="Trebuchet MS"/>
                <a:cs typeface="Trebuchet MS"/>
              </a:rPr>
              <a:t>z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64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7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10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5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r 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3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3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w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0" dirty="0">
                <a:solidFill>
                  <a:srgbClr val="21413C"/>
                </a:solidFill>
                <a:latin typeface="Trebuchet MS"/>
                <a:cs typeface="Trebuchet MS"/>
              </a:rPr>
              <a:t>h 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6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3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10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5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endParaRPr sz="24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415"/>
              </a:spcBef>
              <a:tabLst>
                <a:tab pos="1922145" algn="l"/>
                <a:tab pos="3594100" algn="l"/>
                <a:tab pos="4392930" algn="l"/>
                <a:tab pos="5422265" algn="l"/>
                <a:tab pos="6722109" algn="l"/>
                <a:tab pos="7799705" algn="l"/>
                <a:tab pos="8797290" algn="l"/>
                <a:tab pos="9264650" algn="l"/>
                <a:tab pos="10668635" algn="l"/>
                <a:tab pos="11954510" algn="l"/>
              </a:tabLst>
            </a:pP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3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50" dirty="0">
                <a:solidFill>
                  <a:srgbClr val="21413C"/>
                </a:solidFill>
                <a:latin typeface="Trebuchet MS"/>
                <a:cs typeface="Trebuchet MS"/>
              </a:rPr>
              <a:t>: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2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95" dirty="0">
                <a:solidFill>
                  <a:srgbClr val="21413C"/>
                </a:solidFill>
                <a:latin typeface="Trebuchet MS"/>
                <a:cs typeface="Trebuchet MS"/>
              </a:rPr>
              <a:t>,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w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endParaRPr sz="2400">
              <a:latin typeface="Trebuchet MS"/>
              <a:cs typeface="Trebuchet MS"/>
            </a:endParaRPr>
          </a:p>
          <a:p>
            <a:pPr marL="12700" marR="391160">
              <a:lnSpc>
                <a:spcPct val="114599"/>
              </a:lnSpc>
              <a:tabLst>
                <a:tab pos="1159510" algn="l"/>
                <a:tab pos="1283970" algn="l"/>
                <a:tab pos="1524000" algn="l"/>
                <a:tab pos="2431415" algn="l"/>
                <a:tab pos="3576320" algn="l"/>
                <a:tab pos="4339590" algn="l"/>
                <a:tab pos="5493385" algn="l"/>
                <a:tab pos="6316345" algn="l"/>
                <a:tab pos="6424930" algn="l"/>
                <a:tab pos="7265034" algn="l"/>
                <a:tab pos="7329805" algn="l"/>
                <a:tab pos="7994015" algn="l"/>
                <a:tab pos="9239250" algn="l"/>
                <a:tab pos="9398000" algn="l"/>
                <a:tab pos="10043160" algn="l"/>
                <a:tab pos="10395585" algn="l"/>
                <a:tab pos="10862945" algn="l"/>
              </a:tabLst>
            </a:pP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3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400" b="1" spc="-7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95" dirty="0">
                <a:solidFill>
                  <a:srgbClr val="21413C"/>
                </a:solidFill>
                <a:latin typeface="Trebuchet MS"/>
                <a:cs typeface="Trebuchet MS"/>
              </a:rPr>
              <a:t>,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55" dirty="0">
                <a:solidFill>
                  <a:srgbClr val="21413C"/>
                </a:solidFill>
                <a:latin typeface="Trebuchet MS"/>
                <a:cs typeface="Trebuchet MS"/>
              </a:rPr>
              <a:t>d  </a:t>
            </a:r>
            <a:r>
              <a:rPr sz="2400" b="1" spc="-7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3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3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5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27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3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10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400" b="1" spc="-15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endParaRPr sz="2400">
              <a:latin typeface="Trebuchet MS"/>
              <a:cs typeface="Trebuchet MS"/>
            </a:endParaRPr>
          </a:p>
          <a:p>
            <a:pPr marL="12700" marR="715645">
              <a:lnSpc>
                <a:spcPct val="114599"/>
              </a:lnSpc>
              <a:tabLst>
                <a:tab pos="835025" algn="l"/>
                <a:tab pos="1078230" algn="l"/>
                <a:tab pos="1833245" algn="l"/>
                <a:tab pos="2373630" algn="l"/>
                <a:tab pos="3371850" algn="l"/>
                <a:tab pos="5467350" algn="l"/>
                <a:tab pos="6290310" algn="l"/>
                <a:tab pos="7712709" algn="l"/>
                <a:tab pos="8441055" algn="l"/>
                <a:tab pos="9286240" algn="l"/>
                <a:tab pos="9799955" algn="l"/>
              </a:tabLst>
            </a:pP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7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7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7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5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70" dirty="0">
                <a:solidFill>
                  <a:srgbClr val="21413C"/>
                </a:solidFill>
                <a:latin typeface="Trebuchet MS"/>
                <a:cs typeface="Trebuchet MS"/>
              </a:rPr>
              <a:t>-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9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5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40" dirty="0">
                <a:solidFill>
                  <a:srgbClr val="21413C"/>
                </a:solidFill>
                <a:latin typeface="Trebuchet MS"/>
                <a:cs typeface="Trebuchet MS"/>
              </a:rPr>
              <a:t>s 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8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80" dirty="0">
                <a:solidFill>
                  <a:srgbClr val="21413C"/>
                </a:solidFill>
                <a:latin typeface="Trebuchet MS"/>
                <a:cs typeface="Trebuchet MS"/>
              </a:rPr>
              <a:t>d	d</a:t>
            </a:r>
            <a:r>
              <a:rPr sz="2400" b="1" spc="-3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195" dirty="0">
                <a:solidFill>
                  <a:srgbClr val="21413C"/>
                </a:solidFill>
                <a:latin typeface="Trebuchet MS"/>
                <a:cs typeface="Trebuchet MS"/>
              </a:rPr>
              <a:t>a	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b="1" spc="-3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114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b="1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b="1" spc="-210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400">
              <a:latin typeface="Trebuchet MS"/>
              <a:cs typeface="Trebuchet MS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"/>
            <a:ext cx="3587264" cy="491489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94074" y="1157116"/>
            <a:ext cx="5828665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spc="1440" dirty="0"/>
              <a:t>A</a:t>
            </a:r>
            <a:r>
              <a:rPr sz="8000" spc="580" dirty="0"/>
              <a:t>B</a:t>
            </a:r>
            <a:r>
              <a:rPr sz="8000" spc="905" dirty="0"/>
              <a:t>S</a:t>
            </a:r>
            <a:r>
              <a:rPr sz="8000" spc="770" dirty="0"/>
              <a:t>T</a:t>
            </a:r>
            <a:r>
              <a:rPr sz="8000" spc="585" dirty="0"/>
              <a:t>R</a:t>
            </a:r>
            <a:r>
              <a:rPr sz="8000" spc="1440" dirty="0"/>
              <a:t>A</a:t>
            </a:r>
            <a:r>
              <a:rPr sz="8000" spc="1365" dirty="0"/>
              <a:t>C</a:t>
            </a:r>
            <a:r>
              <a:rPr sz="8000" spc="775" dirty="0"/>
              <a:t>T</a:t>
            </a:r>
            <a:endParaRPr sz="8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3562235" cy="38607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9496" y="1004474"/>
            <a:ext cx="6325235" cy="1366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800" spc="155" dirty="0"/>
              <a:t>Introduction</a:t>
            </a:r>
            <a:endParaRPr sz="8800"/>
          </a:p>
        </p:txBody>
      </p:sp>
      <p:sp>
        <p:nvSpPr>
          <p:cNvPr id="4" name="object 4"/>
          <p:cNvSpPr txBox="1"/>
          <p:nvPr/>
        </p:nvSpPr>
        <p:spPr>
          <a:xfrm>
            <a:off x="2426434" y="3853714"/>
            <a:ext cx="6243320" cy="1153160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64135" marR="5080" indent="-52069" algn="just">
              <a:lnSpc>
                <a:spcPts val="3000"/>
              </a:lnSpc>
              <a:spcBef>
                <a:spcPts val="80"/>
              </a:spcBef>
            </a:pP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7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7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400" spc="1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400" spc="1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400" spc="1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q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400" spc="1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65" dirty="0">
                <a:solidFill>
                  <a:srgbClr val="21413C"/>
                </a:solidFill>
                <a:latin typeface="Trebuchet MS"/>
                <a:cs typeface="Trebuchet MS"/>
              </a:rPr>
              <a:t>f 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400" spc="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7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400" spc="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0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400" spc="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7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85" dirty="0">
                <a:solidFill>
                  <a:srgbClr val="21413C"/>
                </a:solidFill>
                <a:latin typeface="Trebuchet MS"/>
                <a:cs typeface="Trebuchet MS"/>
              </a:rPr>
              <a:t>l 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400" spc="2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400" spc="2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400" spc="2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7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400" spc="2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0" dirty="0">
                <a:solidFill>
                  <a:srgbClr val="21413C"/>
                </a:solidFill>
                <a:latin typeface="Trebuchet MS"/>
                <a:cs typeface="Trebuchet MS"/>
              </a:rPr>
              <a:t>z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716147" y="5758714"/>
            <a:ext cx="3716020" cy="1153160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343535" marR="5080" indent="-331470">
              <a:lnSpc>
                <a:spcPts val="3000"/>
              </a:lnSpc>
              <a:spcBef>
                <a:spcPts val="80"/>
              </a:spcBef>
              <a:tabLst>
                <a:tab pos="785495" algn="l"/>
                <a:tab pos="1893570" algn="l"/>
                <a:tab pos="2630805" algn="l"/>
                <a:tab pos="3211195" algn="l"/>
              </a:tabLst>
            </a:pP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-16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65" dirty="0">
                <a:solidFill>
                  <a:srgbClr val="21413C"/>
                </a:solidFill>
                <a:latin typeface="Trebuchet MS"/>
                <a:cs typeface="Trebuchet MS"/>
              </a:rPr>
              <a:t>f 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0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 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7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487138" y="5758714"/>
            <a:ext cx="1577975" cy="1153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39420" marR="5080" indent="-427355">
              <a:lnSpc>
                <a:spcPts val="3000"/>
              </a:lnSpc>
              <a:spcBef>
                <a:spcPts val="100"/>
              </a:spcBef>
              <a:tabLst>
                <a:tab pos="1250950" algn="l"/>
              </a:tabLst>
            </a:pP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0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0" dirty="0">
                <a:solidFill>
                  <a:srgbClr val="21413C"/>
                </a:solidFill>
                <a:latin typeface="Trebuchet MS"/>
                <a:cs typeface="Trebuchet MS"/>
              </a:rPr>
              <a:t>r 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endParaRPr sz="2400">
              <a:latin typeface="Trebuchet MS"/>
              <a:cs typeface="Trebuchet MS"/>
            </a:endParaRPr>
          </a:p>
          <a:p>
            <a:pPr marL="226060">
              <a:lnSpc>
                <a:spcPct val="100000"/>
              </a:lnSpc>
            </a:pPr>
            <a:r>
              <a:rPr sz="2400" spc="-7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09316" y="5758714"/>
            <a:ext cx="1539875" cy="1534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7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endParaRPr sz="2400">
              <a:latin typeface="Trebuchet MS"/>
              <a:cs typeface="Trebuchet MS"/>
            </a:endParaRPr>
          </a:p>
          <a:p>
            <a:pPr marL="12700" marR="5080">
              <a:lnSpc>
                <a:spcPct val="104200"/>
              </a:lnSpc>
            </a:pP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30" dirty="0">
                <a:solidFill>
                  <a:srgbClr val="21413C"/>
                </a:solidFill>
                <a:latin typeface="Trebuchet MS"/>
                <a:cs typeface="Trebuchet MS"/>
              </a:rPr>
              <a:t>g  </a:t>
            </a:r>
            <a:r>
              <a:rPr sz="2400" spc="-16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25" dirty="0">
                <a:solidFill>
                  <a:srgbClr val="21413C"/>
                </a:solidFill>
                <a:latin typeface="Trebuchet MS"/>
                <a:cs typeface="Trebuchet MS"/>
              </a:rPr>
              <a:t>y  </a:t>
            </a:r>
            <a:r>
              <a:rPr sz="2400" spc="-1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7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24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09316" y="8044714"/>
            <a:ext cx="39751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368550" algn="l"/>
              </a:tabLst>
            </a:pP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7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7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173676" y="7282714"/>
            <a:ext cx="3496945" cy="1153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2345690">
              <a:lnSpc>
                <a:spcPts val="3000"/>
              </a:lnSpc>
              <a:spcBef>
                <a:spcPts val="100"/>
              </a:spcBef>
              <a:tabLst>
                <a:tab pos="1189990" algn="l"/>
                <a:tab pos="2316480" algn="l"/>
              </a:tabLst>
            </a:pP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 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17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endParaRPr sz="2400">
              <a:latin typeface="Trebuchet MS"/>
              <a:cs typeface="Trebuchet MS"/>
            </a:endParaRPr>
          </a:p>
          <a:p>
            <a:pPr marL="392430">
              <a:lnSpc>
                <a:spcPct val="100000"/>
              </a:lnSpc>
              <a:tabLst>
                <a:tab pos="1235075" algn="l"/>
              </a:tabLst>
            </a:pP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	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065343" y="8044714"/>
            <a:ext cx="160401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09316" y="8425714"/>
            <a:ext cx="7557770" cy="772160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12700" marR="5080">
              <a:lnSpc>
                <a:spcPts val="3000"/>
              </a:lnSpc>
              <a:spcBef>
                <a:spcPts val="80"/>
              </a:spcBef>
              <a:tabLst>
                <a:tab pos="1703705" algn="l"/>
                <a:tab pos="2354580" algn="l"/>
                <a:tab pos="4430395" algn="l"/>
                <a:tab pos="5535930" algn="l"/>
                <a:tab pos="6618605" algn="l"/>
              </a:tabLst>
            </a:pP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7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7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-7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0" dirty="0">
                <a:solidFill>
                  <a:srgbClr val="21413C"/>
                </a:solidFill>
                <a:latin typeface="Trebuchet MS"/>
                <a:cs typeface="Trebuchet MS"/>
              </a:rPr>
              <a:t>r 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24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09129" y="3853714"/>
            <a:ext cx="1613535" cy="1534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12420" marR="99060" indent="-300355" algn="just">
              <a:lnSpc>
                <a:spcPts val="3000"/>
              </a:lnSpc>
              <a:spcBef>
                <a:spcPts val="100"/>
              </a:spcBef>
            </a:pPr>
            <a:r>
              <a:rPr sz="2400" spc="-570" dirty="0">
                <a:solidFill>
                  <a:srgbClr val="21413C"/>
                </a:solidFill>
                <a:latin typeface="Trebuchet MS"/>
                <a:cs typeface="Trebuchet MS"/>
              </a:rPr>
              <a:t>1</a:t>
            </a:r>
            <a:r>
              <a:rPr sz="2400" spc="-3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24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4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7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 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30" dirty="0">
                <a:solidFill>
                  <a:srgbClr val="21413C"/>
                </a:solidFill>
                <a:latin typeface="Trebuchet MS"/>
                <a:cs typeface="Trebuchet MS"/>
              </a:rPr>
              <a:t>g 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7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endParaRPr sz="2400">
              <a:latin typeface="Trebuchet MS"/>
              <a:cs typeface="Trebuchet MS"/>
            </a:endParaRPr>
          </a:p>
          <a:p>
            <a:pPr marL="312420" algn="just">
              <a:lnSpc>
                <a:spcPct val="100000"/>
              </a:lnSpc>
            </a:pP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24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09117" y="5377714"/>
            <a:ext cx="7960359" cy="1534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100"/>
              </a:spcBef>
            </a:pPr>
            <a:r>
              <a:rPr sz="2400" spc="215" dirty="0">
                <a:solidFill>
                  <a:srgbClr val="21413C"/>
                </a:solidFill>
                <a:latin typeface="Trebuchet MS"/>
                <a:cs typeface="Trebuchet MS"/>
              </a:rPr>
              <a:t>2</a:t>
            </a:r>
            <a:r>
              <a:rPr sz="2400" spc="-3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24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34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400" spc="1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q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400" spc="1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400" spc="1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400" spc="1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  </a:t>
            </a:r>
            <a:r>
              <a:rPr sz="2400" spc="1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endParaRPr sz="2400">
              <a:latin typeface="Trebuchet MS"/>
              <a:cs typeface="Trebuchet MS"/>
            </a:endParaRPr>
          </a:p>
          <a:p>
            <a:pPr marL="7406005" marR="5080" indent="186055" algn="just">
              <a:lnSpc>
                <a:spcPct val="104200"/>
              </a:lnSpc>
            </a:pP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25" dirty="0">
                <a:solidFill>
                  <a:srgbClr val="21413C"/>
                </a:solidFill>
                <a:latin typeface="Trebuchet MS"/>
                <a:cs typeface="Trebuchet MS"/>
              </a:rPr>
              <a:t>y 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 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38138" y="7282714"/>
            <a:ext cx="6589395" cy="772160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383540" marR="5080" indent="-371475">
              <a:lnSpc>
                <a:spcPts val="3000"/>
              </a:lnSpc>
              <a:spcBef>
                <a:spcPts val="80"/>
              </a:spcBef>
              <a:tabLst>
                <a:tab pos="1618615" algn="l"/>
                <a:tab pos="1731010" algn="l"/>
                <a:tab pos="4406900" algn="l"/>
                <a:tab pos="4867910" algn="l"/>
                <a:tab pos="6108700" algn="l"/>
              </a:tabLst>
            </a:pPr>
            <a:r>
              <a:rPr sz="2400" spc="-15" dirty="0">
                <a:solidFill>
                  <a:srgbClr val="21413C"/>
                </a:solidFill>
                <a:latin typeface="Trebuchet MS"/>
                <a:cs typeface="Trebuchet MS"/>
              </a:rPr>
              <a:t>3</a:t>
            </a:r>
            <a:r>
              <a:rPr sz="2400" spc="-3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24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4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7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7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7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7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-7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0" dirty="0">
                <a:solidFill>
                  <a:srgbClr val="21413C"/>
                </a:solidFill>
                <a:latin typeface="Trebuchet MS"/>
                <a:cs typeface="Trebuchet MS"/>
              </a:rPr>
              <a:t>r 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endParaRPr sz="2400">
              <a:latin typeface="Trebuchet MS"/>
              <a:cs typeface="Trebuchet MS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214610" marR="5080" indent="-300355">
              <a:lnSpc>
                <a:spcPct val="112000"/>
              </a:lnSpc>
              <a:spcBef>
                <a:spcPts val="100"/>
              </a:spcBef>
              <a:buAutoNum type="arabicPlain"/>
              <a:tabLst>
                <a:tab pos="10052685" algn="l"/>
                <a:tab pos="11945620" algn="l"/>
                <a:tab pos="12745085" algn="l"/>
                <a:tab pos="12773660" algn="l"/>
                <a:tab pos="13002260" algn="l"/>
                <a:tab pos="13171805" algn="l"/>
                <a:tab pos="13866494" algn="l"/>
                <a:tab pos="14733905" algn="l"/>
                <a:tab pos="15236190" algn="l"/>
                <a:tab pos="15412085" algn="l"/>
                <a:tab pos="15766415" algn="l"/>
                <a:tab pos="16271875" algn="l"/>
                <a:tab pos="16684625" algn="l"/>
              </a:tabLst>
            </a:pPr>
            <a:r>
              <a:rPr spc="-245" dirty="0"/>
              <a:t>.</a:t>
            </a:r>
            <a:r>
              <a:rPr spc="-90" dirty="0"/>
              <a:t> </a:t>
            </a:r>
            <a:r>
              <a:rPr spc="310" dirty="0"/>
              <a:t>C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165" dirty="0"/>
              <a:t>y</a:t>
            </a:r>
            <a:r>
              <a:rPr spc="-325" dirty="0"/>
              <a:t> 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165" dirty="0"/>
              <a:t>y</a:t>
            </a:r>
            <a:r>
              <a:rPr dirty="0"/>
              <a:t>	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dirty="0"/>
              <a:t>		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5" dirty="0"/>
              <a:t>e</a:t>
            </a:r>
            <a:r>
              <a:rPr dirty="0"/>
              <a:t>	</a:t>
            </a:r>
            <a:r>
              <a:rPr spc="-640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30" dirty="0"/>
              <a:t>q</a:t>
            </a:r>
            <a:r>
              <a:rPr spc="-325" dirty="0"/>
              <a:t> </a:t>
            </a:r>
            <a:r>
              <a:rPr spc="-90" dirty="0"/>
              <a:t>u</a:t>
            </a:r>
            <a:r>
              <a:rPr spc="-325" dirty="0"/>
              <a:t> </a:t>
            </a:r>
            <a:r>
              <a:rPr spc="-5" dirty="0"/>
              <a:t>e</a:t>
            </a:r>
            <a:r>
              <a:rPr dirty="0"/>
              <a:t>	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70" dirty="0"/>
              <a:t>f</a:t>
            </a:r>
            <a:r>
              <a:rPr dirty="0"/>
              <a:t>	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-90" dirty="0"/>
              <a:t>u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5" dirty="0"/>
              <a:t>e  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-90" dirty="0"/>
              <a:t>u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dirty="0"/>
              <a:t>	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dirty="0"/>
              <a:t>	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-160" dirty="0"/>
              <a:t>v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180" dirty="0"/>
              <a:t>l</a:t>
            </a:r>
            <a:r>
              <a:rPr spc="-325" dirty="0"/>
              <a:t> </a:t>
            </a:r>
            <a:r>
              <a:rPr spc="-160" dirty="0"/>
              <a:t>v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dirty="0"/>
              <a:t>		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-160" dirty="0"/>
              <a:t>v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130" dirty="0"/>
              <a:t>g  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-180" dirty="0"/>
              <a:t>l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30" dirty="0"/>
              <a:t>x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dirty="0"/>
              <a:t>	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30" dirty="0"/>
              <a:t>o</a:t>
            </a:r>
            <a:r>
              <a:rPr dirty="0"/>
              <a:t>		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30" dirty="0"/>
              <a:t>x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dirty="0"/>
              <a:t>	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30" dirty="0"/>
              <a:t>o</a:t>
            </a:r>
            <a:r>
              <a:rPr dirty="0"/>
              <a:t>	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dirty="0"/>
              <a:t>	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5" dirty="0"/>
              <a:t>e  </a:t>
            </a:r>
            <a:r>
              <a:rPr spc="30" dirty="0"/>
              <a:t>d</a:t>
            </a:r>
            <a:r>
              <a:rPr spc="-330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245" dirty="0"/>
              <a:t>.</a:t>
            </a:r>
          </a:p>
          <a:p>
            <a:pPr marL="10052050" indent="-238125">
              <a:lnSpc>
                <a:spcPct val="100000"/>
              </a:lnSpc>
              <a:spcBef>
                <a:spcPts val="345"/>
              </a:spcBef>
              <a:buAutoNum type="arabicPlain"/>
              <a:tabLst>
                <a:tab pos="10052685" algn="l"/>
                <a:tab pos="12745085" algn="l"/>
                <a:tab pos="13517244" algn="l"/>
                <a:tab pos="14091285" algn="l"/>
                <a:tab pos="15926435" algn="l"/>
              </a:tabLst>
            </a:pPr>
            <a:r>
              <a:rPr spc="-245" dirty="0"/>
              <a:t>.</a:t>
            </a:r>
            <a:r>
              <a:rPr spc="-90" dirty="0"/>
              <a:t> </a:t>
            </a:r>
            <a:r>
              <a:rPr spc="310" dirty="0"/>
              <a:t>C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165" dirty="0"/>
              <a:t>y</a:t>
            </a:r>
            <a:r>
              <a:rPr spc="-325" dirty="0"/>
              <a:t> 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165" dirty="0"/>
              <a:t>y</a:t>
            </a:r>
            <a:r>
              <a:rPr dirty="0"/>
              <a:t>	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dirty="0"/>
              <a:t>	</a:t>
            </a:r>
            <a:r>
              <a:rPr spc="30" dirty="0"/>
              <a:t>b</a:t>
            </a:r>
            <a:r>
              <a:rPr spc="-325" dirty="0"/>
              <a:t> </a:t>
            </a:r>
            <a:r>
              <a:rPr spc="-5" dirty="0"/>
              <a:t>e</a:t>
            </a:r>
            <a:r>
              <a:rPr dirty="0"/>
              <a:t>	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30" dirty="0"/>
              <a:t>b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30" dirty="0"/>
              <a:t>d</a:t>
            </a:r>
            <a:r>
              <a:rPr dirty="0"/>
              <a:t>	</a:t>
            </a:r>
            <a:r>
              <a:rPr spc="-50" dirty="0"/>
              <a:t>w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90" dirty="0"/>
              <a:t>h</a:t>
            </a:r>
          </a:p>
          <a:p>
            <a:pPr marL="10214610" marR="156210">
              <a:lnSpc>
                <a:spcPct val="112000"/>
              </a:lnSpc>
              <a:tabLst>
                <a:tab pos="12968605" algn="l"/>
                <a:tab pos="13002260" algn="l"/>
                <a:tab pos="13470255" algn="l"/>
                <a:tab pos="14520544" algn="l"/>
                <a:tab pos="14766925" algn="l"/>
                <a:tab pos="15123794" algn="l"/>
                <a:tab pos="15733394" algn="l"/>
                <a:tab pos="16120744" algn="l"/>
              </a:tabLst>
            </a:pPr>
            <a:r>
              <a:rPr spc="-10" dirty="0"/>
              <a:t>s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165" dirty="0"/>
              <a:t>y</a:t>
            </a:r>
            <a:r>
              <a:rPr dirty="0"/>
              <a:t>	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30" dirty="0"/>
              <a:t>o</a:t>
            </a:r>
            <a:r>
              <a:rPr dirty="0"/>
              <a:t>	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5" dirty="0"/>
              <a:t>e</a:t>
            </a:r>
            <a:r>
              <a:rPr dirty="0"/>
              <a:t>	</a:t>
            </a:r>
            <a:r>
              <a:rPr spc="105" dirty="0"/>
              <a:t>a</a:t>
            </a:r>
            <a:r>
              <a:rPr dirty="0"/>
              <a:t>	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5" dirty="0"/>
              <a:t>e</a:t>
            </a:r>
            <a:r>
              <a:rPr dirty="0"/>
              <a:t>	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-90" dirty="0"/>
              <a:t>u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5" dirty="0"/>
              <a:t>e  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-90" dirty="0"/>
              <a:t>u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dirty="0"/>
              <a:t>		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80" dirty="0"/>
              <a:t>l</a:t>
            </a:r>
            <a:r>
              <a:rPr dirty="0"/>
              <a:t>	</a:t>
            </a:r>
            <a:r>
              <a:rPr spc="-204" dirty="0"/>
              <a:t>k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50" dirty="0"/>
              <a:t>w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dirty="0"/>
              <a:t>	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0" dirty="0"/>
              <a:t>s</a:t>
            </a:r>
          </a:p>
          <a:p>
            <a:pPr marL="10214610">
              <a:lnSpc>
                <a:spcPct val="100000"/>
              </a:lnSpc>
              <a:spcBef>
                <a:spcPts val="340"/>
              </a:spcBef>
            </a:pPr>
            <a:r>
              <a:rPr spc="310" dirty="0"/>
              <a:t>C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165" dirty="0"/>
              <a:t>y</a:t>
            </a:r>
            <a:r>
              <a:rPr spc="-325" dirty="0"/>
              <a:t> 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100" dirty="0"/>
              <a:t>-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165" dirty="0"/>
              <a:t>y</a:t>
            </a:r>
            <a:r>
              <a:rPr spc="-325" dirty="0"/>
              <a:t> </a:t>
            </a:r>
            <a:r>
              <a:rPr spc="-245" dirty="0"/>
              <a:t>.</a:t>
            </a:r>
          </a:p>
          <a:p>
            <a:pPr marL="10214610" marR="818515" indent="-371475">
              <a:lnSpc>
                <a:spcPct val="112000"/>
              </a:lnSpc>
              <a:buAutoNum type="arabicPlain" startAt="3"/>
              <a:tabLst>
                <a:tab pos="10052685" algn="l"/>
                <a:tab pos="11450320" algn="l"/>
                <a:tab pos="12406630" algn="l"/>
                <a:tab pos="13614400" algn="l"/>
                <a:tab pos="14177010" algn="l"/>
                <a:tab pos="14335760" algn="l"/>
                <a:tab pos="15380969" algn="l"/>
                <a:tab pos="15880715" algn="l"/>
              </a:tabLst>
            </a:pPr>
            <a:r>
              <a:rPr spc="-245" dirty="0"/>
              <a:t>.</a:t>
            </a:r>
            <a:r>
              <a:rPr spc="-90" dirty="0"/>
              <a:t> </a:t>
            </a:r>
            <a:r>
              <a:rPr spc="310" dirty="0"/>
              <a:t>C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165" dirty="0"/>
              <a:t>y</a:t>
            </a:r>
            <a:r>
              <a:rPr spc="-325" dirty="0"/>
              <a:t> 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100" dirty="0"/>
              <a:t>-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165" dirty="0"/>
              <a:t>y</a:t>
            </a:r>
            <a:r>
              <a:rPr dirty="0"/>
              <a:t>		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-160" dirty="0"/>
              <a:t>v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180" dirty="0"/>
              <a:t>l</a:t>
            </a:r>
            <a:r>
              <a:rPr spc="-325" dirty="0"/>
              <a:t> </a:t>
            </a:r>
            <a:r>
              <a:rPr spc="-160" dirty="0"/>
              <a:t>v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dirty="0"/>
              <a:t>	</a:t>
            </a:r>
            <a:r>
              <a:rPr spc="-70" dirty="0"/>
              <a:t>f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140" dirty="0"/>
              <a:t>t 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30" dirty="0"/>
              <a:t>d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dirty="0"/>
              <a:t>	</a:t>
            </a:r>
            <a:r>
              <a:rPr spc="30" dirty="0"/>
              <a:t>d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dirty="0"/>
              <a:t>	</a:t>
            </a:r>
            <a:r>
              <a:rPr spc="-50" dirty="0"/>
              <a:t>w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dirty="0"/>
              <a:t>	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dirty="0"/>
              <a:t>	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-5" dirty="0"/>
              <a:t>e</a:t>
            </a:r>
            <a:r>
              <a:rPr dirty="0"/>
              <a:t>	</a:t>
            </a:r>
            <a:r>
              <a:rPr spc="-90" dirty="0"/>
              <a:t>u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175" dirty="0"/>
              <a:t>g</a:t>
            </a:r>
          </a:p>
          <a:p>
            <a:pPr marL="10214610" marR="184785">
              <a:lnSpc>
                <a:spcPct val="112000"/>
              </a:lnSpc>
              <a:tabLst>
                <a:tab pos="11544300" algn="l"/>
                <a:tab pos="12501245" algn="l"/>
                <a:tab pos="12968605" algn="l"/>
                <a:tab pos="13565505" algn="l"/>
                <a:tab pos="13756005" algn="l"/>
                <a:tab pos="13922375" algn="l"/>
                <a:tab pos="14667865" algn="l"/>
                <a:tab pos="15817850" algn="l"/>
                <a:tab pos="16685894" algn="l"/>
              </a:tabLst>
            </a:pPr>
            <a:r>
              <a:rPr spc="-10" dirty="0"/>
              <a:t>s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165" dirty="0"/>
              <a:t>y</a:t>
            </a:r>
            <a:r>
              <a:rPr dirty="0"/>
              <a:t>	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30" dirty="0"/>
              <a:t>d</a:t>
            </a:r>
            <a:r>
              <a:rPr dirty="0"/>
              <a:t>	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dirty="0"/>
              <a:t>	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165" dirty="0"/>
              <a:t>y</a:t>
            </a:r>
            <a:r>
              <a:rPr spc="-325" dirty="0"/>
              <a:t> 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dirty="0"/>
              <a:t>	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5" dirty="0"/>
              <a:t>e 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30" dirty="0"/>
              <a:t>d</a:t>
            </a:r>
            <a:r>
              <a:rPr spc="-325" dirty="0"/>
              <a:t> </a:t>
            </a:r>
            <a:r>
              <a:rPr spc="30" dirty="0"/>
              <a:t>d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dirty="0"/>
              <a:t>	</a:t>
            </a:r>
            <a:r>
              <a:rPr spc="30" dirty="0"/>
              <a:t>d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dirty="0"/>
              <a:t>	</a:t>
            </a:r>
            <a:r>
              <a:rPr spc="-90" dirty="0"/>
              <a:t>u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dirty="0"/>
              <a:t>	</a:t>
            </a:r>
            <a:r>
              <a:rPr spc="105" dirty="0"/>
              <a:t>a</a:t>
            </a:r>
            <a:r>
              <a:rPr dirty="0"/>
              <a:t>		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165" dirty="0"/>
              <a:t>y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60" dirty="0"/>
              <a:t>c</a:t>
            </a:r>
            <a:r>
              <a:rPr dirty="0"/>
              <a:t>	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190" dirty="0"/>
              <a:t>r</a:t>
            </a:r>
          </a:p>
          <a:p>
            <a:pPr marL="10214610" marR="589915">
              <a:lnSpc>
                <a:spcPct val="112000"/>
              </a:lnSpc>
              <a:tabLst>
                <a:tab pos="11170920" algn="l"/>
                <a:tab pos="12334240" algn="l"/>
                <a:tab pos="13042900" algn="l"/>
                <a:tab pos="14867255" algn="l"/>
                <a:tab pos="15369540" algn="l"/>
              </a:tabLst>
            </a:pPr>
            <a:r>
              <a:rPr spc="105" dirty="0"/>
              <a:t>a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165" dirty="0"/>
              <a:t>y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60" dirty="0"/>
              <a:t>c</a:t>
            </a:r>
            <a:r>
              <a:rPr dirty="0"/>
              <a:t>	</a:t>
            </a:r>
            <a:r>
              <a:rPr spc="-204" dirty="0"/>
              <a:t>k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65" dirty="0"/>
              <a:t>y</a:t>
            </a:r>
            <a:r>
              <a:rPr dirty="0"/>
              <a:t>	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80" dirty="0"/>
              <a:t>l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dirty="0"/>
              <a:t>	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30" dirty="0"/>
              <a:t>o</a:t>
            </a:r>
            <a:r>
              <a:rPr dirty="0"/>
              <a:t>	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-5" dirty="0"/>
              <a:t>e  </a:t>
            </a:r>
            <a:r>
              <a:rPr spc="30" dirty="0"/>
              <a:t>d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dirty="0"/>
              <a:t>	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-245" dirty="0"/>
              <a:t>.</a:t>
            </a:r>
          </a:p>
        </p:txBody>
      </p:sp>
      <p:sp>
        <p:nvSpPr>
          <p:cNvPr id="16" name="object 16"/>
          <p:cNvSpPr txBox="1"/>
          <p:nvPr/>
        </p:nvSpPr>
        <p:spPr>
          <a:xfrm>
            <a:off x="919496" y="2989839"/>
            <a:ext cx="41916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spc="35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9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6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33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16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4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20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33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8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16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5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16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85" dirty="0">
                <a:solidFill>
                  <a:srgbClr val="21413C"/>
                </a:solidFill>
                <a:latin typeface="Trebuchet MS"/>
                <a:cs typeface="Trebuchet MS"/>
              </a:rPr>
              <a:t>:</a:t>
            </a:r>
            <a:endParaRPr sz="3000">
              <a:latin typeface="Trebuchet MS"/>
              <a:cs typeface="Trebuchet MS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0297537" y="2989839"/>
            <a:ext cx="621792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spc="39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8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16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5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9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20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85" dirty="0">
                <a:solidFill>
                  <a:srgbClr val="21413C"/>
                </a:solidFill>
                <a:latin typeface="Trebuchet MS"/>
                <a:cs typeface="Trebuchet MS"/>
              </a:rPr>
              <a:t>-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35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9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6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33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16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4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20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33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8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16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5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16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85" dirty="0">
                <a:solidFill>
                  <a:srgbClr val="21413C"/>
                </a:solidFill>
                <a:latin typeface="Trebuchet MS"/>
                <a:cs typeface="Trebuchet MS"/>
              </a:rPr>
              <a:t>:</a:t>
            </a:r>
            <a:endParaRPr sz="30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3"/>
            <a:ext cx="3587264" cy="49148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0" y="6456660"/>
            <a:ext cx="758190" cy="2845435"/>
          </a:xfrm>
          <a:custGeom>
            <a:avLst/>
            <a:gdLst/>
            <a:ahLst/>
            <a:cxnLst/>
            <a:rect l="l" t="t" r="r" b="b"/>
            <a:pathLst>
              <a:path w="758190" h="2845434">
                <a:moveTo>
                  <a:pt x="479065" y="2845133"/>
                </a:moveTo>
                <a:lnTo>
                  <a:pt x="429674" y="2844554"/>
                </a:lnTo>
                <a:lnTo>
                  <a:pt x="376052" y="2837145"/>
                </a:lnTo>
                <a:lnTo>
                  <a:pt x="318334" y="2822846"/>
                </a:lnTo>
                <a:lnTo>
                  <a:pt x="254312" y="2801939"/>
                </a:lnTo>
                <a:lnTo>
                  <a:pt x="195259" y="2778838"/>
                </a:lnTo>
                <a:lnTo>
                  <a:pt x="141236" y="2753672"/>
                </a:lnTo>
                <a:lnTo>
                  <a:pt x="92302" y="2726570"/>
                </a:lnTo>
                <a:lnTo>
                  <a:pt x="48518" y="2697660"/>
                </a:lnTo>
                <a:lnTo>
                  <a:pt x="9942" y="2667072"/>
                </a:lnTo>
                <a:lnTo>
                  <a:pt x="0" y="2657478"/>
                </a:lnTo>
                <a:lnTo>
                  <a:pt x="0" y="15989"/>
                </a:lnTo>
                <a:lnTo>
                  <a:pt x="15992" y="7389"/>
                </a:lnTo>
                <a:lnTo>
                  <a:pt x="59978" y="0"/>
                </a:lnTo>
                <a:lnTo>
                  <a:pt x="111124" y="4305"/>
                </a:lnTo>
                <a:lnTo>
                  <a:pt x="168082" y="20310"/>
                </a:lnTo>
                <a:lnTo>
                  <a:pt x="185984" y="27155"/>
                </a:lnTo>
                <a:lnTo>
                  <a:pt x="204107" y="33304"/>
                </a:lnTo>
                <a:lnTo>
                  <a:pt x="222450" y="38759"/>
                </a:lnTo>
                <a:lnTo>
                  <a:pt x="241014" y="43518"/>
                </a:lnTo>
                <a:lnTo>
                  <a:pt x="268045" y="49200"/>
                </a:lnTo>
                <a:lnTo>
                  <a:pt x="294576" y="56506"/>
                </a:lnTo>
                <a:lnTo>
                  <a:pt x="346136" y="75994"/>
                </a:lnTo>
                <a:lnTo>
                  <a:pt x="394935" y="101640"/>
                </a:lnTo>
                <a:lnTo>
                  <a:pt x="440212" y="133104"/>
                </a:lnTo>
                <a:lnTo>
                  <a:pt x="483443" y="170548"/>
                </a:lnTo>
                <a:lnTo>
                  <a:pt x="521288" y="208283"/>
                </a:lnTo>
                <a:lnTo>
                  <a:pt x="553724" y="246313"/>
                </a:lnTo>
                <a:lnTo>
                  <a:pt x="580726" y="284643"/>
                </a:lnTo>
                <a:lnTo>
                  <a:pt x="602267" y="323277"/>
                </a:lnTo>
                <a:lnTo>
                  <a:pt x="618322" y="362221"/>
                </a:lnTo>
                <a:lnTo>
                  <a:pt x="628867" y="401478"/>
                </a:lnTo>
                <a:lnTo>
                  <a:pt x="633876" y="441053"/>
                </a:lnTo>
                <a:lnTo>
                  <a:pt x="637016" y="487868"/>
                </a:lnTo>
                <a:lnTo>
                  <a:pt x="640858" y="534785"/>
                </a:lnTo>
                <a:lnTo>
                  <a:pt x="644899" y="581729"/>
                </a:lnTo>
                <a:lnTo>
                  <a:pt x="648636" y="628622"/>
                </a:lnTo>
                <a:lnTo>
                  <a:pt x="652510" y="664893"/>
                </a:lnTo>
                <a:lnTo>
                  <a:pt x="656865" y="701309"/>
                </a:lnTo>
                <a:lnTo>
                  <a:pt x="658656" y="737110"/>
                </a:lnTo>
                <a:lnTo>
                  <a:pt x="654842" y="771539"/>
                </a:lnTo>
                <a:lnTo>
                  <a:pt x="651512" y="819566"/>
                </a:lnTo>
                <a:lnTo>
                  <a:pt x="656931" y="868795"/>
                </a:lnTo>
                <a:lnTo>
                  <a:pt x="662130" y="917856"/>
                </a:lnTo>
                <a:lnTo>
                  <a:pt x="658140" y="965379"/>
                </a:lnTo>
                <a:lnTo>
                  <a:pt x="652413" y="1010098"/>
                </a:lnTo>
                <a:lnTo>
                  <a:pt x="654430" y="1056085"/>
                </a:lnTo>
                <a:lnTo>
                  <a:pt x="660078" y="1102704"/>
                </a:lnTo>
                <a:lnTo>
                  <a:pt x="665248" y="1149323"/>
                </a:lnTo>
                <a:lnTo>
                  <a:pt x="665827" y="1195305"/>
                </a:lnTo>
                <a:lnTo>
                  <a:pt x="665664" y="1240869"/>
                </a:lnTo>
                <a:lnTo>
                  <a:pt x="670023" y="1287317"/>
                </a:lnTo>
                <a:lnTo>
                  <a:pt x="677018" y="1334283"/>
                </a:lnTo>
                <a:lnTo>
                  <a:pt x="684764" y="1381403"/>
                </a:lnTo>
                <a:lnTo>
                  <a:pt x="691377" y="1428311"/>
                </a:lnTo>
                <a:lnTo>
                  <a:pt x="697179" y="1478904"/>
                </a:lnTo>
                <a:lnTo>
                  <a:pt x="702868" y="1529484"/>
                </a:lnTo>
                <a:lnTo>
                  <a:pt x="708481" y="1580056"/>
                </a:lnTo>
                <a:lnTo>
                  <a:pt x="719625" y="1681199"/>
                </a:lnTo>
                <a:lnTo>
                  <a:pt x="725229" y="1731781"/>
                </a:lnTo>
                <a:lnTo>
                  <a:pt x="731734" y="1784688"/>
                </a:lnTo>
                <a:lnTo>
                  <a:pt x="738584" y="1837656"/>
                </a:lnTo>
                <a:lnTo>
                  <a:pt x="744460" y="1890472"/>
                </a:lnTo>
                <a:lnTo>
                  <a:pt x="748040" y="1942922"/>
                </a:lnTo>
                <a:lnTo>
                  <a:pt x="752013" y="2045375"/>
                </a:lnTo>
                <a:lnTo>
                  <a:pt x="753866" y="2096587"/>
                </a:lnTo>
                <a:lnTo>
                  <a:pt x="755471" y="2147758"/>
                </a:lnTo>
                <a:lnTo>
                  <a:pt x="756708" y="2198865"/>
                </a:lnTo>
                <a:lnTo>
                  <a:pt x="757457" y="2249884"/>
                </a:lnTo>
                <a:lnTo>
                  <a:pt x="757600" y="2300794"/>
                </a:lnTo>
                <a:lnTo>
                  <a:pt x="757016" y="2351569"/>
                </a:lnTo>
                <a:lnTo>
                  <a:pt x="755587" y="2402187"/>
                </a:lnTo>
                <a:lnTo>
                  <a:pt x="750102" y="2455403"/>
                </a:lnTo>
                <a:lnTo>
                  <a:pt x="742574" y="2508246"/>
                </a:lnTo>
                <a:lnTo>
                  <a:pt x="733002" y="2560715"/>
                </a:lnTo>
                <a:lnTo>
                  <a:pt x="721388" y="2612810"/>
                </a:lnTo>
                <a:lnTo>
                  <a:pt x="707730" y="2664532"/>
                </a:lnTo>
                <a:lnTo>
                  <a:pt x="691603" y="2707078"/>
                </a:lnTo>
                <a:lnTo>
                  <a:pt x="667705" y="2745784"/>
                </a:lnTo>
                <a:lnTo>
                  <a:pt x="637018" y="2779348"/>
                </a:lnTo>
                <a:lnTo>
                  <a:pt x="600527" y="2806468"/>
                </a:lnTo>
                <a:lnTo>
                  <a:pt x="564624" y="2826032"/>
                </a:lnTo>
                <a:lnTo>
                  <a:pt x="524092" y="2838940"/>
                </a:lnTo>
                <a:lnTo>
                  <a:pt x="479065" y="2845133"/>
                </a:lnTo>
                <a:close/>
              </a:path>
            </a:pathLst>
          </a:custGeom>
          <a:solidFill>
            <a:srgbClr val="FFDBC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11611" y="7895025"/>
            <a:ext cx="671830" cy="1795145"/>
          </a:xfrm>
          <a:custGeom>
            <a:avLst/>
            <a:gdLst/>
            <a:ahLst/>
            <a:cxnLst/>
            <a:rect l="l" t="t" r="r" b="b"/>
            <a:pathLst>
              <a:path w="671830" h="1795145">
                <a:moveTo>
                  <a:pt x="358455" y="1795095"/>
                </a:moveTo>
                <a:lnTo>
                  <a:pt x="310329" y="1794417"/>
                </a:lnTo>
                <a:lnTo>
                  <a:pt x="253675" y="1785834"/>
                </a:lnTo>
                <a:lnTo>
                  <a:pt x="203065" y="1771246"/>
                </a:lnTo>
                <a:lnTo>
                  <a:pt x="158216" y="1751235"/>
                </a:lnTo>
                <a:lnTo>
                  <a:pt x="118847" y="1726382"/>
                </a:lnTo>
                <a:lnTo>
                  <a:pt x="84674" y="1697266"/>
                </a:lnTo>
                <a:lnTo>
                  <a:pt x="55416" y="1664469"/>
                </a:lnTo>
                <a:lnTo>
                  <a:pt x="30791" y="1628572"/>
                </a:lnTo>
                <a:lnTo>
                  <a:pt x="7745" y="1576132"/>
                </a:lnTo>
                <a:lnTo>
                  <a:pt x="0" y="1525244"/>
                </a:lnTo>
                <a:lnTo>
                  <a:pt x="3407" y="1475684"/>
                </a:lnTo>
                <a:lnTo>
                  <a:pt x="13823" y="1427229"/>
                </a:lnTo>
                <a:lnTo>
                  <a:pt x="41410" y="1324973"/>
                </a:lnTo>
                <a:lnTo>
                  <a:pt x="98065" y="1120843"/>
                </a:lnTo>
                <a:lnTo>
                  <a:pt x="111661" y="1069643"/>
                </a:lnTo>
                <a:lnTo>
                  <a:pt x="116025" y="1043457"/>
                </a:lnTo>
                <a:lnTo>
                  <a:pt x="119717" y="1017184"/>
                </a:lnTo>
                <a:lnTo>
                  <a:pt x="122734" y="990825"/>
                </a:lnTo>
                <a:lnTo>
                  <a:pt x="125079" y="964381"/>
                </a:lnTo>
                <a:lnTo>
                  <a:pt x="176402" y="637563"/>
                </a:lnTo>
                <a:lnTo>
                  <a:pt x="169938" y="482951"/>
                </a:lnTo>
                <a:lnTo>
                  <a:pt x="168490" y="431235"/>
                </a:lnTo>
                <a:lnTo>
                  <a:pt x="168550" y="379711"/>
                </a:lnTo>
                <a:lnTo>
                  <a:pt x="170811" y="328549"/>
                </a:lnTo>
                <a:lnTo>
                  <a:pt x="174278" y="280130"/>
                </a:lnTo>
                <a:lnTo>
                  <a:pt x="179162" y="231908"/>
                </a:lnTo>
                <a:lnTo>
                  <a:pt x="187255" y="184436"/>
                </a:lnTo>
                <a:lnTo>
                  <a:pt x="200347" y="138266"/>
                </a:lnTo>
                <a:lnTo>
                  <a:pt x="220228" y="93949"/>
                </a:lnTo>
                <a:lnTo>
                  <a:pt x="248690" y="52039"/>
                </a:lnTo>
                <a:lnTo>
                  <a:pt x="283013" y="22697"/>
                </a:lnTo>
                <a:lnTo>
                  <a:pt x="324470" y="4846"/>
                </a:lnTo>
                <a:lnTo>
                  <a:pt x="357992" y="0"/>
                </a:lnTo>
                <a:lnTo>
                  <a:pt x="369346" y="85"/>
                </a:lnTo>
                <a:lnTo>
                  <a:pt x="413618" y="8842"/>
                </a:lnTo>
                <a:lnTo>
                  <a:pt x="449905" y="23097"/>
                </a:lnTo>
                <a:lnTo>
                  <a:pt x="485030" y="39629"/>
                </a:lnTo>
                <a:lnTo>
                  <a:pt x="518993" y="58441"/>
                </a:lnTo>
                <a:lnTo>
                  <a:pt x="551793" y="79530"/>
                </a:lnTo>
                <a:lnTo>
                  <a:pt x="592422" y="112294"/>
                </a:lnTo>
                <a:lnTo>
                  <a:pt x="624061" y="147591"/>
                </a:lnTo>
                <a:lnTo>
                  <a:pt x="645564" y="184845"/>
                </a:lnTo>
                <a:lnTo>
                  <a:pt x="655782" y="223483"/>
                </a:lnTo>
                <a:lnTo>
                  <a:pt x="660965" y="278064"/>
                </a:lnTo>
                <a:lnTo>
                  <a:pt x="664944" y="332584"/>
                </a:lnTo>
                <a:lnTo>
                  <a:pt x="667905" y="386984"/>
                </a:lnTo>
                <a:lnTo>
                  <a:pt x="670038" y="441203"/>
                </a:lnTo>
                <a:lnTo>
                  <a:pt x="671148" y="486698"/>
                </a:lnTo>
                <a:lnTo>
                  <a:pt x="671331" y="532062"/>
                </a:lnTo>
                <a:lnTo>
                  <a:pt x="670392" y="577237"/>
                </a:lnTo>
                <a:lnTo>
                  <a:pt x="668137" y="622165"/>
                </a:lnTo>
                <a:lnTo>
                  <a:pt x="660464" y="721930"/>
                </a:lnTo>
                <a:lnTo>
                  <a:pt x="642112" y="920876"/>
                </a:lnTo>
                <a:lnTo>
                  <a:pt x="638080" y="948432"/>
                </a:lnTo>
                <a:lnTo>
                  <a:pt x="635058" y="976081"/>
                </a:lnTo>
                <a:lnTo>
                  <a:pt x="633048" y="1003821"/>
                </a:lnTo>
                <a:lnTo>
                  <a:pt x="632049" y="1031654"/>
                </a:lnTo>
                <a:lnTo>
                  <a:pt x="633024" y="1081316"/>
                </a:lnTo>
                <a:lnTo>
                  <a:pt x="630917" y="1130549"/>
                </a:lnTo>
                <a:lnTo>
                  <a:pt x="625726" y="1179354"/>
                </a:lnTo>
                <a:lnTo>
                  <a:pt x="617452" y="1227730"/>
                </a:lnTo>
                <a:lnTo>
                  <a:pt x="606095" y="1275678"/>
                </a:lnTo>
                <a:lnTo>
                  <a:pt x="591656" y="1323198"/>
                </a:lnTo>
                <a:lnTo>
                  <a:pt x="557476" y="1423290"/>
                </a:lnTo>
                <a:lnTo>
                  <a:pt x="541178" y="1473593"/>
                </a:lnTo>
                <a:lnTo>
                  <a:pt x="526906" y="1524458"/>
                </a:lnTo>
                <a:lnTo>
                  <a:pt x="515786" y="1576179"/>
                </a:lnTo>
                <a:lnTo>
                  <a:pt x="508940" y="1629048"/>
                </a:lnTo>
                <a:lnTo>
                  <a:pt x="505108" y="1643063"/>
                </a:lnTo>
                <a:lnTo>
                  <a:pt x="499843" y="1656418"/>
                </a:lnTo>
                <a:lnTo>
                  <a:pt x="493144" y="1669113"/>
                </a:lnTo>
                <a:lnTo>
                  <a:pt x="485012" y="1681147"/>
                </a:lnTo>
                <a:lnTo>
                  <a:pt x="474597" y="1697891"/>
                </a:lnTo>
                <a:lnTo>
                  <a:pt x="452530" y="1730905"/>
                </a:lnTo>
                <a:lnTo>
                  <a:pt x="442131" y="1747664"/>
                </a:lnTo>
                <a:lnTo>
                  <a:pt x="422527" y="1771677"/>
                </a:lnTo>
                <a:lnTo>
                  <a:pt x="395245" y="1787502"/>
                </a:lnTo>
                <a:lnTo>
                  <a:pt x="358455" y="1795095"/>
                </a:lnTo>
                <a:close/>
              </a:path>
            </a:pathLst>
          </a:custGeom>
          <a:solidFill>
            <a:srgbClr val="E9D3C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9432889"/>
            <a:ext cx="607060" cy="854710"/>
          </a:xfrm>
          <a:custGeom>
            <a:avLst/>
            <a:gdLst/>
            <a:ahLst/>
            <a:cxnLst/>
            <a:rect l="l" t="t" r="r" b="b"/>
            <a:pathLst>
              <a:path w="607060" h="854709">
                <a:moveTo>
                  <a:pt x="520618" y="854110"/>
                </a:moveTo>
                <a:lnTo>
                  <a:pt x="0" y="854110"/>
                </a:lnTo>
                <a:lnTo>
                  <a:pt x="0" y="80307"/>
                </a:lnTo>
                <a:lnTo>
                  <a:pt x="21673" y="65422"/>
                </a:lnTo>
                <a:lnTo>
                  <a:pt x="69553" y="37994"/>
                </a:lnTo>
                <a:lnTo>
                  <a:pt x="91684" y="23183"/>
                </a:lnTo>
                <a:lnTo>
                  <a:pt x="126812" y="5241"/>
                </a:lnTo>
                <a:lnTo>
                  <a:pt x="166656" y="0"/>
                </a:lnTo>
                <a:lnTo>
                  <a:pt x="210841" y="4747"/>
                </a:lnTo>
                <a:lnTo>
                  <a:pt x="258988" y="16772"/>
                </a:lnTo>
                <a:lnTo>
                  <a:pt x="315383" y="36114"/>
                </a:lnTo>
                <a:lnTo>
                  <a:pt x="365437" y="58686"/>
                </a:lnTo>
                <a:lnTo>
                  <a:pt x="409517" y="84252"/>
                </a:lnTo>
                <a:lnTo>
                  <a:pt x="447991" y="112576"/>
                </a:lnTo>
                <a:lnTo>
                  <a:pt x="481226" y="143421"/>
                </a:lnTo>
                <a:lnTo>
                  <a:pt x="509589" y="176549"/>
                </a:lnTo>
                <a:lnTo>
                  <a:pt x="533450" y="211726"/>
                </a:lnTo>
                <a:lnTo>
                  <a:pt x="553174" y="248714"/>
                </a:lnTo>
                <a:lnTo>
                  <a:pt x="579498" y="309390"/>
                </a:lnTo>
                <a:lnTo>
                  <a:pt x="597201" y="373126"/>
                </a:lnTo>
                <a:lnTo>
                  <a:pt x="606028" y="438689"/>
                </a:lnTo>
                <a:lnTo>
                  <a:pt x="607018" y="471692"/>
                </a:lnTo>
                <a:lnTo>
                  <a:pt x="605727" y="504844"/>
                </a:lnTo>
                <a:lnTo>
                  <a:pt x="604644" y="553837"/>
                </a:lnTo>
                <a:lnTo>
                  <a:pt x="600297" y="602425"/>
                </a:lnTo>
                <a:lnTo>
                  <a:pt x="592687" y="650609"/>
                </a:lnTo>
                <a:lnTo>
                  <a:pt x="581812" y="698389"/>
                </a:lnTo>
                <a:lnTo>
                  <a:pt x="567786" y="745337"/>
                </a:lnTo>
                <a:lnTo>
                  <a:pt x="550720" y="791028"/>
                </a:lnTo>
                <a:lnTo>
                  <a:pt x="530614" y="835462"/>
                </a:lnTo>
                <a:lnTo>
                  <a:pt x="520618" y="854110"/>
                </a:lnTo>
                <a:close/>
              </a:path>
            </a:pathLst>
          </a:custGeom>
          <a:solidFill>
            <a:srgbClr val="CAEB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867166" y="1763861"/>
            <a:ext cx="8853170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b="1" spc="944" dirty="0">
                <a:latin typeface="Cambria"/>
                <a:cs typeface="Cambria"/>
              </a:rPr>
              <a:t>METHODOLOGY</a:t>
            </a:r>
            <a:endParaRPr sz="8000">
              <a:latin typeface="Cambria"/>
              <a:cs typeface="Cambri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058480" y="3611181"/>
            <a:ext cx="13414375" cy="62909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100"/>
              </a:spcBef>
            </a:pPr>
            <a:r>
              <a:rPr sz="3000" b="1" spc="-19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6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000" b="1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6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5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8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20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5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20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35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6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3000" b="1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6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35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16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35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9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6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50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endParaRPr sz="30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3200">
              <a:latin typeface="Trebuchet MS"/>
              <a:cs typeface="Trebuchet MS"/>
            </a:endParaRPr>
          </a:p>
          <a:p>
            <a:pPr marL="12700" marR="375920" algn="just">
              <a:lnSpc>
                <a:spcPct val="112900"/>
              </a:lnSpc>
              <a:spcBef>
                <a:spcPts val="5"/>
              </a:spcBef>
            </a:pPr>
            <a:r>
              <a:rPr sz="3100" spc="-44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3100" spc="9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21413C"/>
                </a:solidFill>
                <a:latin typeface="Trebuchet MS"/>
                <a:cs typeface="Trebuchet MS"/>
              </a:rPr>
              <a:t>s </a:t>
            </a:r>
            <a:r>
              <a:rPr sz="3100" spc="-91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22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22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22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3100" spc="21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22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3100" spc="21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q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100" spc="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endParaRPr sz="3100">
              <a:latin typeface="Trebuchet MS"/>
              <a:cs typeface="Trebuchet MS"/>
            </a:endParaRPr>
          </a:p>
          <a:p>
            <a:pPr marL="12700" algn="just">
              <a:lnSpc>
                <a:spcPct val="100000"/>
              </a:lnSpc>
              <a:spcBef>
                <a:spcPts val="480"/>
              </a:spcBef>
            </a:pP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21413C"/>
                </a:solidFill>
                <a:latin typeface="Trebuchet MS"/>
                <a:cs typeface="Trebuchet MS"/>
              </a:rPr>
              <a:t> s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31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3100">
              <a:latin typeface="Trebuchet MS"/>
              <a:cs typeface="Trebuchet MS"/>
            </a:endParaRPr>
          </a:p>
          <a:p>
            <a:pPr marL="195580" indent="-183515" algn="just">
              <a:lnSpc>
                <a:spcPct val="100000"/>
              </a:lnSpc>
              <a:spcBef>
                <a:spcPts val="480"/>
              </a:spcBef>
              <a:buChar char="•"/>
              <a:tabLst>
                <a:tab pos="196215" algn="l"/>
              </a:tabLst>
            </a:pPr>
            <a:r>
              <a:rPr sz="3100" spc="-44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,</a:t>
            </a:r>
            <a:r>
              <a:rPr sz="3100" spc="41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22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endParaRPr sz="3100">
              <a:latin typeface="Trebuchet MS"/>
              <a:cs typeface="Trebuchet MS"/>
            </a:endParaRPr>
          </a:p>
          <a:p>
            <a:pPr marL="12700" marR="336550" algn="just">
              <a:lnSpc>
                <a:spcPct val="112900"/>
              </a:lnSpc>
            </a:pPr>
            <a:r>
              <a:rPr sz="3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3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,</a:t>
            </a:r>
            <a:r>
              <a:rPr sz="3100" spc="41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30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28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8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3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22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3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,</a:t>
            </a:r>
            <a:r>
              <a:rPr sz="3100" spc="9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6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22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d </a:t>
            </a:r>
            <a:r>
              <a:rPr sz="3100" spc="-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,</a:t>
            </a:r>
            <a:r>
              <a:rPr sz="3100" spc="41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22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,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30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28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8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3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22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65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, </a:t>
            </a:r>
            <a:r>
              <a:rPr sz="3100" spc="-41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6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3100" spc="21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,</a:t>
            </a:r>
            <a:r>
              <a:rPr sz="3100" spc="-1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31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3100">
              <a:latin typeface="Trebuchet MS"/>
              <a:cs typeface="Trebuchet MS"/>
            </a:endParaRPr>
          </a:p>
          <a:p>
            <a:pPr marL="366395" indent="-354330" algn="just">
              <a:lnSpc>
                <a:spcPct val="100000"/>
              </a:lnSpc>
              <a:spcBef>
                <a:spcPts val="480"/>
              </a:spcBef>
              <a:buChar char="•"/>
              <a:tabLst>
                <a:tab pos="367030" algn="l"/>
              </a:tabLst>
            </a:pPr>
            <a:r>
              <a:rPr sz="3100" spc="-44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100" spc="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100" spc="9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100" spc="9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endParaRPr sz="3100">
              <a:latin typeface="Trebuchet MS"/>
              <a:cs typeface="Trebuchet MS"/>
            </a:endParaRPr>
          </a:p>
          <a:p>
            <a:pPr marL="12700" marR="5080" algn="just">
              <a:lnSpc>
                <a:spcPct val="112900"/>
              </a:lnSpc>
            </a:pP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114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6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22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22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3100" spc="9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30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28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8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3100" spc="9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3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22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,</a:t>
            </a:r>
            <a:r>
              <a:rPr sz="3100" spc="41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04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225" dirty="0">
                <a:solidFill>
                  <a:srgbClr val="21413C"/>
                </a:solidFill>
                <a:latin typeface="Trebuchet MS"/>
                <a:cs typeface="Trebuchet MS"/>
              </a:rPr>
              <a:t>g </a:t>
            </a:r>
            <a:r>
              <a:rPr sz="3100" spc="-9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114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3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3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3100" spc="2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3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13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2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9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8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2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4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17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21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3100" spc="-4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100" spc="-31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31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3587264" cy="4914899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0" y="6456656"/>
            <a:ext cx="758190" cy="2845435"/>
          </a:xfrm>
          <a:custGeom>
            <a:avLst/>
            <a:gdLst/>
            <a:ahLst/>
            <a:cxnLst/>
            <a:rect l="l" t="t" r="r" b="b"/>
            <a:pathLst>
              <a:path w="758190" h="2845434">
                <a:moveTo>
                  <a:pt x="479065" y="2845133"/>
                </a:moveTo>
                <a:lnTo>
                  <a:pt x="429674" y="2844554"/>
                </a:lnTo>
                <a:lnTo>
                  <a:pt x="376052" y="2837145"/>
                </a:lnTo>
                <a:lnTo>
                  <a:pt x="318334" y="2822846"/>
                </a:lnTo>
                <a:lnTo>
                  <a:pt x="254312" y="2801939"/>
                </a:lnTo>
                <a:lnTo>
                  <a:pt x="195259" y="2778838"/>
                </a:lnTo>
                <a:lnTo>
                  <a:pt x="141236" y="2753672"/>
                </a:lnTo>
                <a:lnTo>
                  <a:pt x="92302" y="2726570"/>
                </a:lnTo>
                <a:lnTo>
                  <a:pt x="48518" y="2697660"/>
                </a:lnTo>
                <a:lnTo>
                  <a:pt x="9942" y="2667072"/>
                </a:lnTo>
                <a:lnTo>
                  <a:pt x="0" y="2657478"/>
                </a:lnTo>
                <a:lnTo>
                  <a:pt x="0" y="15989"/>
                </a:lnTo>
                <a:lnTo>
                  <a:pt x="15992" y="7389"/>
                </a:lnTo>
                <a:lnTo>
                  <a:pt x="59978" y="0"/>
                </a:lnTo>
                <a:lnTo>
                  <a:pt x="111124" y="4305"/>
                </a:lnTo>
                <a:lnTo>
                  <a:pt x="168082" y="20310"/>
                </a:lnTo>
                <a:lnTo>
                  <a:pt x="185984" y="27155"/>
                </a:lnTo>
                <a:lnTo>
                  <a:pt x="204107" y="33304"/>
                </a:lnTo>
                <a:lnTo>
                  <a:pt x="222450" y="38759"/>
                </a:lnTo>
                <a:lnTo>
                  <a:pt x="241014" y="43518"/>
                </a:lnTo>
                <a:lnTo>
                  <a:pt x="268045" y="49200"/>
                </a:lnTo>
                <a:lnTo>
                  <a:pt x="294576" y="56506"/>
                </a:lnTo>
                <a:lnTo>
                  <a:pt x="346136" y="75994"/>
                </a:lnTo>
                <a:lnTo>
                  <a:pt x="394935" y="101640"/>
                </a:lnTo>
                <a:lnTo>
                  <a:pt x="440212" y="133104"/>
                </a:lnTo>
                <a:lnTo>
                  <a:pt x="483443" y="170548"/>
                </a:lnTo>
                <a:lnTo>
                  <a:pt x="521288" y="208283"/>
                </a:lnTo>
                <a:lnTo>
                  <a:pt x="553724" y="246313"/>
                </a:lnTo>
                <a:lnTo>
                  <a:pt x="580726" y="284643"/>
                </a:lnTo>
                <a:lnTo>
                  <a:pt x="602267" y="323277"/>
                </a:lnTo>
                <a:lnTo>
                  <a:pt x="618322" y="362221"/>
                </a:lnTo>
                <a:lnTo>
                  <a:pt x="628867" y="401478"/>
                </a:lnTo>
                <a:lnTo>
                  <a:pt x="633876" y="441053"/>
                </a:lnTo>
                <a:lnTo>
                  <a:pt x="637016" y="487868"/>
                </a:lnTo>
                <a:lnTo>
                  <a:pt x="648636" y="628622"/>
                </a:lnTo>
                <a:lnTo>
                  <a:pt x="656865" y="701309"/>
                </a:lnTo>
                <a:lnTo>
                  <a:pt x="658656" y="737110"/>
                </a:lnTo>
                <a:lnTo>
                  <a:pt x="654842" y="771539"/>
                </a:lnTo>
                <a:lnTo>
                  <a:pt x="651512" y="819566"/>
                </a:lnTo>
                <a:lnTo>
                  <a:pt x="662130" y="917856"/>
                </a:lnTo>
                <a:lnTo>
                  <a:pt x="658140" y="965379"/>
                </a:lnTo>
                <a:lnTo>
                  <a:pt x="652413" y="1010098"/>
                </a:lnTo>
                <a:lnTo>
                  <a:pt x="654430" y="1056085"/>
                </a:lnTo>
                <a:lnTo>
                  <a:pt x="665248" y="1149323"/>
                </a:lnTo>
                <a:lnTo>
                  <a:pt x="665827" y="1195305"/>
                </a:lnTo>
                <a:lnTo>
                  <a:pt x="665664" y="1240869"/>
                </a:lnTo>
                <a:lnTo>
                  <a:pt x="670023" y="1287317"/>
                </a:lnTo>
                <a:lnTo>
                  <a:pt x="677018" y="1334283"/>
                </a:lnTo>
                <a:lnTo>
                  <a:pt x="684764" y="1381403"/>
                </a:lnTo>
                <a:lnTo>
                  <a:pt x="691377" y="1428311"/>
                </a:lnTo>
                <a:lnTo>
                  <a:pt x="725229" y="1731781"/>
                </a:lnTo>
                <a:lnTo>
                  <a:pt x="738584" y="1837656"/>
                </a:lnTo>
                <a:lnTo>
                  <a:pt x="744460" y="1890472"/>
                </a:lnTo>
                <a:lnTo>
                  <a:pt x="748040" y="1942922"/>
                </a:lnTo>
                <a:lnTo>
                  <a:pt x="755471" y="2147758"/>
                </a:lnTo>
                <a:lnTo>
                  <a:pt x="757457" y="2249884"/>
                </a:lnTo>
                <a:lnTo>
                  <a:pt x="757600" y="2300793"/>
                </a:lnTo>
                <a:lnTo>
                  <a:pt x="757016" y="2351569"/>
                </a:lnTo>
                <a:lnTo>
                  <a:pt x="755587" y="2402187"/>
                </a:lnTo>
                <a:lnTo>
                  <a:pt x="750102" y="2455403"/>
                </a:lnTo>
                <a:lnTo>
                  <a:pt x="742574" y="2508246"/>
                </a:lnTo>
                <a:lnTo>
                  <a:pt x="733002" y="2560715"/>
                </a:lnTo>
                <a:lnTo>
                  <a:pt x="721388" y="2612810"/>
                </a:lnTo>
                <a:lnTo>
                  <a:pt x="707730" y="2664532"/>
                </a:lnTo>
                <a:lnTo>
                  <a:pt x="691603" y="2707078"/>
                </a:lnTo>
                <a:lnTo>
                  <a:pt x="667705" y="2745784"/>
                </a:lnTo>
                <a:lnTo>
                  <a:pt x="637018" y="2779348"/>
                </a:lnTo>
                <a:lnTo>
                  <a:pt x="600527" y="2806468"/>
                </a:lnTo>
                <a:lnTo>
                  <a:pt x="564624" y="2826032"/>
                </a:lnTo>
                <a:lnTo>
                  <a:pt x="524092" y="2838940"/>
                </a:lnTo>
                <a:lnTo>
                  <a:pt x="479065" y="2845133"/>
                </a:lnTo>
                <a:close/>
              </a:path>
            </a:pathLst>
          </a:custGeom>
          <a:solidFill>
            <a:srgbClr val="FFDBC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11611" y="7895021"/>
            <a:ext cx="671830" cy="1795145"/>
          </a:xfrm>
          <a:custGeom>
            <a:avLst/>
            <a:gdLst/>
            <a:ahLst/>
            <a:cxnLst/>
            <a:rect l="l" t="t" r="r" b="b"/>
            <a:pathLst>
              <a:path w="671830" h="1795145">
                <a:moveTo>
                  <a:pt x="358455" y="1795095"/>
                </a:moveTo>
                <a:lnTo>
                  <a:pt x="310329" y="1794417"/>
                </a:lnTo>
                <a:lnTo>
                  <a:pt x="253675" y="1785834"/>
                </a:lnTo>
                <a:lnTo>
                  <a:pt x="203065" y="1771246"/>
                </a:lnTo>
                <a:lnTo>
                  <a:pt x="158216" y="1751235"/>
                </a:lnTo>
                <a:lnTo>
                  <a:pt x="118847" y="1726382"/>
                </a:lnTo>
                <a:lnTo>
                  <a:pt x="84674" y="1697266"/>
                </a:lnTo>
                <a:lnTo>
                  <a:pt x="55416" y="1664469"/>
                </a:lnTo>
                <a:lnTo>
                  <a:pt x="30791" y="1628572"/>
                </a:lnTo>
                <a:lnTo>
                  <a:pt x="7745" y="1576132"/>
                </a:lnTo>
                <a:lnTo>
                  <a:pt x="0" y="1525244"/>
                </a:lnTo>
                <a:lnTo>
                  <a:pt x="3407" y="1475684"/>
                </a:lnTo>
                <a:lnTo>
                  <a:pt x="13823" y="1427229"/>
                </a:lnTo>
                <a:lnTo>
                  <a:pt x="41410" y="1324973"/>
                </a:lnTo>
                <a:lnTo>
                  <a:pt x="98065" y="1120843"/>
                </a:lnTo>
                <a:lnTo>
                  <a:pt x="111661" y="1069643"/>
                </a:lnTo>
                <a:lnTo>
                  <a:pt x="116025" y="1043457"/>
                </a:lnTo>
                <a:lnTo>
                  <a:pt x="119717" y="1017184"/>
                </a:lnTo>
                <a:lnTo>
                  <a:pt x="122734" y="990825"/>
                </a:lnTo>
                <a:lnTo>
                  <a:pt x="125079" y="964381"/>
                </a:lnTo>
                <a:lnTo>
                  <a:pt x="176402" y="637563"/>
                </a:lnTo>
                <a:lnTo>
                  <a:pt x="169938" y="482951"/>
                </a:lnTo>
                <a:lnTo>
                  <a:pt x="168490" y="431235"/>
                </a:lnTo>
                <a:lnTo>
                  <a:pt x="168550" y="379711"/>
                </a:lnTo>
                <a:lnTo>
                  <a:pt x="170811" y="328549"/>
                </a:lnTo>
                <a:lnTo>
                  <a:pt x="174278" y="280130"/>
                </a:lnTo>
                <a:lnTo>
                  <a:pt x="179162" y="231908"/>
                </a:lnTo>
                <a:lnTo>
                  <a:pt x="187255" y="184436"/>
                </a:lnTo>
                <a:lnTo>
                  <a:pt x="200347" y="138266"/>
                </a:lnTo>
                <a:lnTo>
                  <a:pt x="220228" y="93949"/>
                </a:lnTo>
                <a:lnTo>
                  <a:pt x="248690" y="52039"/>
                </a:lnTo>
                <a:lnTo>
                  <a:pt x="283013" y="22697"/>
                </a:lnTo>
                <a:lnTo>
                  <a:pt x="324470" y="4846"/>
                </a:lnTo>
                <a:lnTo>
                  <a:pt x="357992" y="0"/>
                </a:lnTo>
                <a:lnTo>
                  <a:pt x="369346" y="85"/>
                </a:lnTo>
                <a:lnTo>
                  <a:pt x="413618" y="8842"/>
                </a:lnTo>
                <a:lnTo>
                  <a:pt x="449905" y="23097"/>
                </a:lnTo>
                <a:lnTo>
                  <a:pt x="485030" y="39629"/>
                </a:lnTo>
                <a:lnTo>
                  <a:pt x="518993" y="58441"/>
                </a:lnTo>
                <a:lnTo>
                  <a:pt x="551793" y="79530"/>
                </a:lnTo>
                <a:lnTo>
                  <a:pt x="592422" y="112294"/>
                </a:lnTo>
                <a:lnTo>
                  <a:pt x="624061" y="147591"/>
                </a:lnTo>
                <a:lnTo>
                  <a:pt x="645564" y="184845"/>
                </a:lnTo>
                <a:lnTo>
                  <a:pt x="655782" y="223483"/>
                </a:lnTo>
                <a:lnTo>
                  <a:pt x="660965" y="278064"/>
                </a:lnTo>
                <a:lnTo>
                  <a:pt x="664944" y="332584"/>
                </a:lnTo>
                <a:lnTo>
                  <a:pt x="667905" y="386984"/>
                </a:lnTo>
                <a:lnTo>
                  <a:pt x="670038" y="441203"/>
                </a:lnTo>
                <a:lnTo>
                  <a:pt x="671148" y="486698"/>
                </a:lnTo>
                <a:lnTo>
                  <a:pt x="671331" y="532062"/>
                </a:lnTo>
                <a:lnTo>
                  <a:pt x="670392" y="577237"/>
                </a:lnTo>
                <a:lnTo>
                  <a:pt x="668137" y="622165"/>
                </a:lnTo>
                <a:lnTo>
                  <a:pt x="660464" y="721930"/>
                </a:lnTo>
                <a:lnTo>
                  <a:pt x="642112" y="920876"/>
                </a:lnTo>
                <a:lnTo>
                  <a:pt x="638080" y="948432"/>
                </a:lnTo>
                <a:lnTo>
                  <a:pt x="635058" y="976081"/>
                </a:lnTo>
                <a:lnTo>
                  <a:pt x="633048" y="1003821"/>
                </a:lnTo>
                <a:lnTo>
                  <a:pt x="632049" y="1031654"/>
                </a:lnTo>
                <a:lnTo>
                  <a:pt x="633024" y="1081316"/>
                </a:lnTo>
                <a:lnTo>
                  <a:pt x="630917" y="1130549"/>
                </a:lnTo>
                <a:lnTo>
                  <a:pt x="625726" y="1179354"/>
                </a:lnTo>
                <a:lnTo>
                  <a:pt x="617452" y="1227730"/>
                </a:lnTo>
                <a:lnTo>
                  <a:pt x="606095" y="1275678"/>
                </a:lnTo>
                <a:lnTo>
                  <a:pt x="591656" y="1323198"/>
                </a:lnTo>
                <a:lnTo>
                  <a:pt x="557476" y="1423290"/>
                </a:lnTo>
                <a:lnTo>
                  <a:pt x="541178" y="1473593"/>
                </a:lnTo>
                <a:lnTo>
                  <a:pt x="526906" y="1524458"/>
                </a:lnTo>
                <a:lnTo>
                  <a:pt x="515786" y="1576179"/>
                </a:lnTo>
                <a:lnTo>
                  <a:pt x="508940" y="1629048"/>
                </a:lnTo>
                <a:lnTo>
                  <a:pt x="505108" y="1643063"/>
                </a:lnTo>
                <a:lnTo>
                  <a:pt x="499843" y="1656418"/>
                </a:lnTo>
                <a:lnTo>
                  <a:pt x="493144" y="1669113"/>
                </a:lnTo>
                <a:lnTo>
                  <a:pt x="485012" y="1681147"/>
                </a:lnTo>
                <a:lnTo>
                  <a:pt x="474597" y="1697891"/>
                </a:lnTo>
                <a:lnTo>
                  <a:pt x="452530" y="1730905"/>
                </a:lnTo>
                <a:lnTo>
                  <a:pt x="442131" y="1747664"/>
                </a:lnTo>
                <a:lnTo>
                  <a:pt x="422527" y="1771677"/>
                </a:lnTo>
                <a:lnTo>
                  <a:pt x="395245" y="1787502"/>
                </a:lnTo>
                <a:lnTo>
                  <a:pt x="358455" y="1795095"/>
                </a:lnTo>
                <a:close/>
              </a:path>
            </a:pathLst>
          </a:custGeom>
          <a:solidFill>
            <a:srgbClr val="E9D3C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9432886"/>
            <a:ext cx="607060" cy="854710"/>
          </a:xfrm>
          <a:custGeom>
            <a:avLst/>
            <a:gdLst/>
            <a:ahLst/>
            <a:cxnLst/>
            <a:rect l="l" t="t" r="r" b="b"/>
            <a:pathLst>
              <a:path w="607060" h="854709">
                <a:moveTo>
                  <a:pt x="520616" y="854114"/>
                </a:moveTo>
                <a:lnTo>
                  <a:pt x="0" y="854114"/>
                </a:lnTo>
                <a:lnTo>
                  <a:pt x="0" y="80307"/>
                </a:lnTo>
                <a:lnTo>
                  <a:pt x="21673" y="65422"/>
                </a:lnTo>
                <a:lnTo>
                  <a:pt x="69553" y="37994"/>
                </a:lnTo>
                <a:lnTo>
                  <a:pt x="91684" y="23183"/>
                </a:lnTo>
                <a:lnTo>
                  <a:pt x="126812" y="5241"/>
                </a:lnTo>
                <a:lnTo>
                  <a:pt x="166656" y="0"/>
                </a:lnTo>
                <a:lnTo>
                  <a:pt x="210841" y="4747"/>
                </a:lnTo>
                <a:lnTo>
                  <a:pt x="258988" y="16772"/>
                </a:lnTo>
                <a:lnTo>
                  <a:pt x="315383" y="36114"/>
                </a:lnTo>
                <a:lnTo>
                  <a:pt x="365437" y="58686"/>
                </a:lnTo>
                <a:lnTo>
                  <a:pt x="409517" y="84252"/>
                </a:lnTo>
                <a:lnTo>
                  <a:pt x="447991" y="112576"/>
                </a:lnTo>
                <a:lnTo>
                  <a:pt x="481226" y="143421"/>
                </a:lnTo>
                <a:lnTo>
                  <a:pt x="509589" y="176549"/>
                </a:lnTo>
                <a:lnTo>
                  <a:pt x="533450" y="211726"/>
                </a:lnTo>
                <a:lnTo>
                  <a:pt x="553174" y="248714"/>
                </a:lnTo>
                <a:lnTo>
                  <a:pt x="579498" y="309390"/>
                </a:lnTo>
                <a:lnTo>
                  <a:pt x="597201" y="373126"/>
                </a:lnTo>
                <a:lnTo>
                  <a:pt x="606028" y="438689"/>
                </a:lnTo>
                <a:lnTo>
                  <a:pt x="607018" y="471692"/>
                </a:lnTo>
                <a:lnTo>
                  <a:pt x="605727" y="504844"/>
                </a:lnTo>
                <a:lnTo>
                  <a:pt x="604644" y="553837"/>
                </a:lnTo>
                <a:lnTo>
                  <a:pt x="600297" y="602425"/>
                </a:lnTo>
                <a:lnTo>
                  <a:pt x="592687" y="650609"/>
                </a:lnTo>
                <a:lnTo>
                  <a:pt x="581812" y="698389"/>
                </a:lnTo>
                <a:lnTo>
                  <a:pt x="567786" y="745337"/>
                </a:lnTo>
                <a:lnTo>
                  <a:pt x="550720" y="791028"/>
                </a:lnTo>
                <a:lnTo>
                  <a:pt x="530614" y="835462"/>
                </a:lnTo>
                <a:lnTo>
                  <a:pt x="520616" y="854114"/>
                </a:lnTo>
                <a:close/>
              </a:path>
            </a:pathLst>
          </a:custGeom>
          <a:solidFill>
            <a:srgbClr val="CAEBD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16000" y="1013904"/>
            <a:ext cx="15558769" cy="8788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600" b="1" spc="700" dirty="0">
                <a:latin typeface="Cambria"/>
                <a:cs typeface="Cambria"/>
              </a:rPr>
              <a:t>ADVANCE</a:t>
            </a:r>
            <a:r>
              <a:rPr sz="5600" b="1" spc="-114" dirty="0">
                <a:latin typeface="Cambria"/>
                <a:cs typeface="Cambria"/>
              </a:rPr>
              <a:t> </a:t>
            </a:r>
            <a:r>
              <a:rPr sz="5600" b="1" spc="515" dirty="0">
                <a:latin typeface="Cambria"/>
                <a:cs typeface="Cambria"/>
              </a:rPr>
              <a:t>ENCRYPTION</a:t>
            </a:r>
            <a:r>
              <a:rPr sz="5600" b="1" spc="-110" dirty="0">
                <a:latin typeface="Cambria"/>
                <a:cs typeface="Cambria"/>
              </a:rPr>
              <a:t> </a:t>
            </a:r>
            <a:r>
              <a:rPr sz="5600" b="1" spc="555" dirty="0">
                <a:latin typeface="Cambria"/>
                <a:cs typeface="Cambria"/>
              </a:rPr>
              <a:t>STANDARD</a:t>
            </a:r>
            <a:r>
              <a:rPr sz="5600" b="1" spc="-110" dirty="0">
                <a:latin typeface="Cambria"/>
                <a:cs typeface="Cambria"/>
              </a:rPr>
              <a:t> </a:t>
            </a:r>
            <a:r>
              <a:rPr sz="5600" b="1" spc="20" dirty="0">
                <a:latin typeface="Cambria"/>
                <a:cs typeface="Cambria"/>
              </a:rPr>
              <a:t>(AES):</a:t>
            </a:r>
            <a:endParaRPr sz="5600">
              <a:latin typeface="Cambria"/>
              <a:cs typeface="Cambri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86610" y="2354377"/>
            <a:ext cx="16376650" cy="7611109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1849755" marR="1849120">
              <a:lnSpc>
                <a:spcPct val="102499"/>
              </a:lnSpc>
              <a:spcBef>
                <a:spcPts val="25"/>
              </a:spcBef>
              <a:tabLst>
                <a:tab pos="2620645" algn="l"/>
                <a:tab pos="2846070" algn="l"/>
                <a:tab pos="3950970" algn="l"/>
                <a:tab pos="3989704" algn="l"/>
                <a:tab pos="4459605" algn="l"/>
                <a:tab pos="4686935" algn="l"/>
                <a:tab pos="4794250" algn="l"/>
                <a:tab pos="5389880" algn="l"/>
                <a:tab pos="5553075" algn="l"/>
                <a:tab pos="5683250" algn="l"/>
                <a:tab pos="6125210" algn="l"/>
                <a:tab pos="6791325" algn="l"/>
                <a:tab pos="7378065" algn="l"/>
                <a:tab pos="7486650" algn="l"/>
                <a:tab pos="7734934" algn="l"/>
                <a:tab pos="8228330" algn="l"/>
                <a:tab pos="8295005" algn="l"/>
                <a:tab pos="9582785" algn="l"/>
                <a:tab pos="10075545" algn="l"/>
                <a:tab pos="10255250" algn="l"/>
                <a:tab pos="10447655" algn="l"/>
                <a:tab pos="11413490" algn="l"/>
                <a:tab pos="11751945" algn="l"/>
                <a:tab pos="12310110" algn="l"/>
                <a:tab pos="12565380" algn="l"/>
                <a:tab pos="13243560" algn="l"/>
                <a:tab pos="13845540" algn="l"/>
              </a:tabLst>
            </a:pPr>
            <a:r>
              <a:rPr sz="2500" spc="-35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500" spc="6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6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500" spc="4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229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150" dirty="0">
                <a:solidFill>
                  <a:srgbClr val="21413C"/>
                </a:solidFill>
                <a:latin typeface="Trebuchet MS"/>
                <a:cs typeface="Trebuchet MS"/>
              </a:rPr>
              <a:t>(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4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229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50" dirty="0">
                <a:solidFill>
                  <a:srgbClr val="21413C"/>
                </a:solidFill>
                <a:latin typeface="Trebuchet MS"/>
                <a:cs typeface="Trebuchet MS"/>
              </a:rPr>
              <a:t>)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 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6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21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300" dirty="0">
                <a:solidFill>
                  <a:srgbClr val="21413C"/>
                </a:solidFill>
                <a:latin typeface="Trebuchet MS"/>
                <a:cs typeface="Trebuchet MS"/>
              </a:rPr>
              <a:t>, 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6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4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229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21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endParaRPr sz="2500">
              <a:latin typeface="Trebuchet MS"/>
              <a:cs typeface="Trebuchet MS"/>
            </a:endParaRPr>
          </a:p>
          <a:p>
            <a:pPr marL="1849755">
              <a:lnSpc>
                <a:spcPct val="100000"/>
              </a:lnSpc>
              <a:spcBef>
                <a:spcPts val="75"/>
              </a:spcBef>
              <a:tabLst>
                <a:tab pos="3835400" algn="l"/>
                <a:tab pos="4958080" algn="l"/>
                <a:tab pos="5778500" algn="l"/>
                <a:tab pos="8163559" algn="l"/>
                <a:tab pos="8584565" algn="l"/>
                <a:tab pos="9107170" algn="l"/>
                <a:tab pos="9842500" algn="l"/>
              </a:tabLst>
            </a:pP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6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254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500">
              <a:latin typeface="Trebuchet MS"/>
              <a:cs typeface="Trebuchet MS"/>
            </a:endParaRPr>
          </a:p>
          <a:p>
            <a:pPr marL="1849755" marR="2858135">
              <a:lnSpc>
                <a:spcPct val="102499"/>
              </a:lnSpc>
              <a:tabLst>
                <a:tab pos="2620645" algn="l"/>
                <a:tab pos="3244215" algn="l"/>
                <a:tab pos="3378835" algn="l"/>
                <a:tab pos="3803650" algn="l"/>
                <a:tab pos="3905885" algn="l"/>
                <a:tab pos="4756150" algn="l"/>
                <a:tab pos="5130800" algn="l"/>
                <a:tab pos="6286500" algn="l"/>
                <a:tab pos="7187565" algn="l"/>
                <a:tab pos="7553959" algn="l"/>
                <a:tab pos="7922895" algn="l"/>
                <a:tab pos="8374380" algn="l"/>
                <a:tab pos="8919210" algn="l"/>
                <a:tab pos="9488805" algn="l"/>
                <a:tab pos="10483850" algn="l"/>
                <a:tab pos="11022965" algn="l"/>
                <a:tab pos="12880340" algn="l"/>
              </a:tabLst>
            </a:pPr>
            <a:r>
              <a:rPr sz="2500" spc="-35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500" spc="6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4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229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20" dirty="0">
                <a:solidFill>
                  <a:srgbClr val="21413C"/>
                </a:solidFill>
                <a:latin typeface="Trebuchet MS"/>
                <a:cs typeface="Trebuchet MS"/>
              </a:rPr>
              <a:t>d  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6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8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6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9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4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0" dirty="0">
                <a:solidFill>
                  <a:srgbClr val="21413C"/>
                </a:solidFill>
                <a:latin typeface="Trebuchet MS"/>
                <a:cs typeface="Trebuchet MS"/>
              </a:rPr>
              <a:t>z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20" dirty="0">
                <a:solidFill>
                  <a:srgbClr val="21413C"/>
                </a:solidFill>
                <a:latin typeface="Trebuchet MS"/>
                <a:cs typeface="Trebuchet MS"/>
              </a:rPr>
              <a:t>d 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	</a:t>
            </a:r>
            <a:r>
              <a:rPr sz="25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500" spc="-33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5" dirty="0">
                <a:solidFill>
                  <a:srgbClr val="21413C"/>
                </a:solidFill>
                <a:latin typeface="Trebuchet MS"/>
                <a:cs typeface="Trebuchet MS"/>
              </a:rPr>
              <a:t>y	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11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21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500" spc="-34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9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500" spc="-3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5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endParaRPr sz="25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6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tabLst>
                <a:tab pos="2560320" algn="l"/>
              </a:tabLst>
            </a:pPr>
            <a:r>
              <a:rPr sz="3000" b="1" spc="-15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8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20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5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20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35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6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30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3000" b="1" spc="16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33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20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8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9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50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85" dirty="0">
                <a:solidFill>
                  <a:srgbClr val="21413C"/>
                </a:solidFill>
                <a:latin typeface="Trebuchet MS"/>
                <a:cs typeface="Trebuchet MS"/>
              </a:rPr>
              <a:t>:</a:t>
            </a:r>
            <a:endParaRPr sz="3000">
              <a:latin typeface="Trebuchet MS"/>
              <a:cs typeface="Trebuchet MS"/>
            </a:endParaRPr>
          </a:p>
          <a:p>
            <a:pPr marL="1009650" marR="8659495" indent="-116839">
              <a:lnSpc>
                <a:spcPct val="104200"/>
              </a:lnSpc>
              <a:spcBef>
                <a:spcPts val="2770"/>
              </a:spcBef>
              <a:tabLst>
                <a:tab pos="1916430" algn="l"/>
                <a:tab pos="2316480" algn="l"/>
                <a:tab pos="2774315" algn="l"/>
                <a:tab pos="3213735" algn="l"/>
                <a:tab pos="3715385" algn="l"/>
                <a:tab pos="3986529" algn="l"/>
                <a:tab pos="5490210" algn="l"/>
                <a:tab pos="7248525" algn="l"/>
              </a:tabLst>
            </a:pPr>
            <a:r>
              <a:rPr sz="21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15" dirty="0">
                <a:solidFill>
                  <a:srgbClr val="21413C"/>
                </a:solidFill>
                <a:latin typeface="Trebuchet MS"/>
                <a:cs typeface="Trebuchet MS"/>
              </a:rPr>
              <a:t>: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7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8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10" dirty="0">
                <a:solidFill>
                  <a:srgbClr val="21413C"/>
                </a:solidFill>
                <a:latin typeface="Trebuchet MS"/>
                <a:cs typeface="Trebuchet MS"/>
              </a:rPr>
              <a:t>y  </a:t>
            </a:r>
            <a:r>
              <a:rPr sz="2100" spc="2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15" dirty="0">
                <a:solidFill>
                  <a:srgbClr val="21413C"/>
                </a:solidFill>
                <a:latin typeface="Trebuchet MS"/>
                <a:cs typeface="Trebuchet MS"/>
              </a:rPr>
              <a:t>: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3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endParaRPr sz="2100">
              <a:latin typeface="Trebuchet MS"/>
              <a:cs typeface="Trebuchet MS"/>
            </a:endParaRPr>
          </a:p>
          <a:p>
            <a:pPr marL="1009650" marR="6346825">
              <a:lnSpc>
                <a:spcPct val="104200"/>
              </a:lnSpc>
              <a:tabLst>
                <a:tab pos="1362075" algn="l"/>
                <a:tab pos="1449705" algn="l"/>
                <a:tab pos="2536825" algn="l"/>
                <a:tab pos="2938145" algn="l"/>
                <a:tab pos="3154680" algn="l"/>
                <a:tab pos="3250565" algn="l"/>
                <a:tab pos="4065270" algn="l"/>
                <a:tab pos="4505325" algn="l"/>
                <a:tab pos="4902200" algn="l"/>
                <a:tab pos="5626735" algn="l"/>
                <a:tab pos="6624320" algn="l"/>
                <a:tab pos="6844030" algn="l"/>
                <a:tab pos="7721600" algn="l"/>
                <a:tab pos="8407400" algn="l"/>
                <a:tab pos="8849995" algn="l"/>
                <a:tab pos="9479915" algn="l"/>
              </a:tabLst>
            </a:pPr>
            <a:r>
              <a:rPr sz="2100" spc="-500" dirty="0">
                <a:solidFill>
                  <a:srgbClr val="21413C"/>
                </a:solidFill>
                <a:latin typeface="Trebuchet MS"/>
                <a:cs typeface="Trebuchet MS"/>
              </a:rPr>
              <a:t>1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1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4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z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5" dirty="0">
                <a:solidFill>
                  <a:srgbClr val="21413C"/>
                </a:solidFill>
                <a:latin typeface="Trebuchet MS"/>
                <a:cs typeface="Trebuchet MS"/>
              </a:rPr>
              <a:t>(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0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5" dirty="0">
                <a:solidFill>
                  <a:srgbClr val="21413C"/>
                </a:solidFill>
                <a:latin typeface="Trebuchet MS"/>
                <a:cs typeface="Trebuchet MS"/>
              </a:rPr>
              <a:t>)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00" dirty="0">
                <a:solidFill>
                  <a:srgbClr val="21413C"/>
                </a:solidFill>
                <a:latin typeface="Trebuchet MS"/>
                <a:cs typeface="Trebuchet MS"/>
              </a:rPr>
              <a:t>1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90" dirty="0">
                <a:solidFill>
                  <a:srgbClr val="21413C"/>
                </a:solidFill>
                <a:latin typeface="Trebuchet MS"/>
                <a:cs typeface="Trebuchet MS"/>
              </a:rPr>
              <a:t>2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8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s  </a:t>
            </a:r>
            <a:r>
              <a:rPr sz="2100" spc="190" dirty="0">
                <a:solidFill>
                  <a:srgbClr val="21413C"/>
                </a:solidFill>
                <a:latin typeface="Trebuchet MS"/>
                <a:cs typeface="Trebuchet MS"/>
              </a:rPr>
              <a:t>2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1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7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00" dirty="0">
                <a:solidFill>
                  <a:srgbClr val="21413C"/>
                </a:solidFill>
                <a:latin typeface="Trebuchet MS"/>
                <a:cs typeface="Trebuchet MS"/>
              </a:rPr>
              <a:t>1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90" dirty="0">
                <a:solidFill>
                  <a:srgbClr val="21413C"/>
                </a:solidFill>
                <a:latin typeface="Trebuchet MS"/>
                <a:cs typeface="Trebuchet MS"/>
              </a:rPr>
              <a:t>2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8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85" dirty="0">
                <a:solidFill>
                  <a:srgbClr val="21413C"/>
                </a:solidFill>
                <a:latin typeface="Trebuchet MS"/>
                <a:cs typeface="Trebuchet MS"/>
              </a:rPr>
              <a:t>-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8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endParaRPr sz="2100">
              <a:latin typeface="Trebuchet MS"/>
              <a:cs typeface="Trebuchet MS"/>
            </a:endParaRPr>
          </a:p>
          <a:p>
            <a:pPr marL="1009650" marR="5080">
              <a:lnSpc>
                <a:spcPct val="104200"/>
              </a:lnSpc>
              <a:tabLst>
                <a:tab pos="1424305" algn="l"/>
                <a:tab pos="1446530" algn="l"/>
                <a:tab pos="1778635" algn="l"/>
                <a:tab pos="2058670" algn="l"/>
                <a:tab pos="2396490" algn="l"/>
                <a:tab pos="2924175" algn="l"/>
                <a:tab pos="3095625" algn="l"/>
                <a:tab pos="3870325" algn="l"/>
                <a:tab pos="4041775" algn="l"/>
                <a:tab pos="4312920" algn="l"/>
                <a:tab pos="4415155" algn="l"/>
                <a:tab pos="5126990" algn="l"/>
                <a:tab pos="5255895" algn="l"/>
                <a:tab pos="5931535" algn="l"/>
                <a:tab pos="6561455" algn="l"/>
                <a:tab pos="6586855" algn="l"/>
                <a:tab pos="7204709" algn="l"/>
                <a:tab pos="7368540" algn="l"/>
                <a:tab pos="8074025" algn="l"/>
                <a:tab pos="8427720" algn="l"/>
                <a:tab pos="8764270" algn="l"/>
                <a:tab pos="8867140" algn="l"/>
                <a:tab pos="9497060" algn="l"/>
                <a:tab pos="10198100" algn="l"/>
                <a:tab pos="11129645" algn="l"/>
                <a:tab pos="11442065" algn="l"/>
                <a:tab pos="12826365" algn="l"/>
                <a:tab pos="14779625" algn="l"/>
                <a:tab pos="15243175" algn="l"/>
              </a:tabLst>
            </a:pP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3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1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8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00" dirty="0">
                <a:solidFill>
                  <a:srgbClr val="21413C"/>
                </a:solidFill>
                <a:latin typeface="Trebuchet MS"/>
                <a:cs typeface="Trebuchet MS"/>
              </a:rPr>
              <a:t>1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90" dirty="0">
                <a:solidFill>
                  <a:srgbClr val="21413C"/>
                </a:solidFill>
                <a:latin typeface="Trebuchet MS"/>
                <a:cs typeface="Trebuchet MS"/>
              </a:rPr>
              <a:t>2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8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-500" dirty="0">
                <a:solidFill>
                  <a:srgbClr val="21413C"/>
                </a:solidFill>
                <a:latin typeface="Trebuchet MS"/>
                <a:cs typeface="Trebuchet MS"/>
              </a:rPr>
              <a:t>1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90" dirty="0">
                <a:solidFill>
                  <a:srgbClr val="21413C"/>
                </a:solidFill>
                <a:latin typeface="Trebuchet MS"/>
                <a:cs typeface="Trebuchet MS"/>
              </a:rPr>
              <a:t>2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8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15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7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9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#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0" dirty="0">
                <a:solidFill>
                  <a:srgbClr val="21413C"/>
                </a:solidFill>
                <a:latin typeface="Trebuchet MS"/>
                <a:cs typeface="Trebuchet MS"/>
              </a:rPr>
              <a:t>7  </a:t>
            </a:r>
            <a:r>
              <a:rPr sz="2100" spc="165" dirty="0">
                <a:solidFill>
                  <a:srgbClr val="21413C"/>
                </a:solidFill>
                <a:latin typeface="Trebuchet MS"/>
                <a:cs typeface="Trebuchet MS"/>
              </a:rPr>
              <a:t>4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15" dirty="0">
                <a:solidFill>
                  <a:srgbClr val="21413C"/>
                </a:solidFill>
                <a:latin typeface="Trebuchet MS"/>
                <a:cs typeface="Trebuchet MS"/>
              </a:rPr>
              <a:t>.		</a:t>
            </a:r>
            <a:r>
              <a:rPr sz="2100" spc="-5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	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80" dirty="0">
                <a:solidFill>
                  <a:srgbClr val="21413C"/>
                </a:solidFill>
                <a:latin typeface="Trebuchet MS"/>
                <a:cs typeface="Trebuchet MS"/>
              </a:rPr>
              <a:t>k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7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,	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		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	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	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15" dirty="0">
                <a:solidFill>
                  <a:srgbClr val="21413C"/>
                </a:solidFill>
                <a:latin typeface="Trebuchet MS"/>
                <a:cs typeface="Trebuchet MS"/>
              </a:rPr>
              <a:t>:</a:t>
            </a:r>
            <a:endParaRPr sz="2100">
              <a:latin typeface="Trebuchet MS"/>
              <a:cs typeface="Trebuchet MS"/>
            </a:endParaRPr>
          </a:p>
          <a:p>
            <a:pPr marL="2172335">
              <a:lnSpc>
                <a:spcPct val="100000"/>
              </a:lnSpc>
              <a:spcBef>
                <a:spcPts val="100"/>
              </a:spcBef>
              <a:tabLst>
                <a:tab pos="2600325" algn="l"/>
                <a:tab pos="3366135" algn="l"/>
                <a:tab pos="3984625" algn="l"/>
                <a:tab pos="4930775" algn="l"/>
                <a:tab pos="5701665" algn="l"/>
                <a:tab pos="6319520" algn="l"/>
                <a:tab pos="7734300" algn="l"/>
                <a:tab pos="9450070" algn="l"/>
                <a:tab pos="9884410" algn="l"/>
                <a:tab pos="10317480" algn="l"/>
                <a:tab pos="11014075" algn="l"/>
                <a:tab pos="11631930" algn="l"/>
                <a:tab pos="12399645" algn="l"/>
                <a:tab pos="13472160" algn="l"/>
              </a:tabLst>
            </a:pP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1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100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8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14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0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5" dirty="0">
                <a:solidFill>
                  <a:srgbClr val="21413C"/>
                </a:solidFill>
                <a:latin typeface="Trebuchet MS"/>
                <a:cs typeface="Trebuchet MS"/>
              </a:rPr>
              <a:t>(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8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5" dirty="0">
                <a:solidFill>
                  <a:srgbClr val="21413C"/>
                </a:solidFill>
                <a:latin typeface="Trebuchet MS"/>
                <a:cs typeface="Trebuchet MS"/>
              </a:rPr>
              <a:t>)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00" dirty="0">
                <a:solidFill>
                  <a:srgbClr val="21413C"/>
                </a:solidFill>
                <a:latin typeface="Trebuchet MS"/>
                <a:cs typeface="Trebuchet MS"/>
              </a:rPr>
              <a:t>1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70" dirty="0">
                <a:solidFill>
                  <a:srgbClr val="21413C"/>
                </a:solidFill>
                <a:latin typeface="Trebuchet MS"/>
                <a:cs typeface="Trebuchet MS"/>
              </a:rPr>
              <a:t>7</a:t>
            </a:r>
            <a:endParaRPr sz="2100">
              <a:latin typeface="Trebuchet MS"/>
              <a:cs typeface="Trebuchet MS"/>
            </a:endParaRPr>
          </a:p>
          <a:p>
            <a:pPr marL="893444" marR="1003935" indent="1278890">
              <a:lnSpc>
                <a:spcPct val="104200"/>
              </a:lnSpc>
              <a:tabLst>
                <a:tab pos="2376170" algn="l"/>
                <a:tab pos="2600325" algn="l"/>
                <a:tab pos="3141980" algn="l"/>
                <a:tab pos="3884929" algn="l"/>
                <a:tab pos="4269740" algn="l"/>
                <a:tab pos="4502785" algn="l"/>
                <a:tab pos="4733925" algn="l"/>
                <a:tab pos="5448935" algn="l"/>
                <a:tab pos="5749925" algn="l"/>
                <a:tab pos="6380480" algn="l"/>
                <a:tab pos="7094855" algn="l"/>
                <a:tab pos="7423784" algn="l"/>
                <a:tab pos="8041640" algn="l"/>
                <a:tab pos="8853170" algn="l"/>
                <a:tab pos="9756775" algn="l"/>
                <a:tab pos="10450195" algn="l"/>
                <a:tab pos="11221085" algn="l"/>
                <a:tab pos="11838940" algn="l"/>
                <a:tab pos="13597890" algn="l"/>
                <a:tab pos="14217650" algn="l"/>
                <a:tab pos="14906625" algn="l"/>
              </a:tabLst>
            </a:pP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1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3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8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5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3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9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8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  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	</a:t>
            </a:r>
            <a:r>
              <a:rPr sz="2100" spc="100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R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,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	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14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9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8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endParaRPr sz="2100">
              <a:latin typeface="Trebuchet MS"/>
              <a:cs typeface="Trebuchet MS"/>
            </a:endParaRPr>
          </a:p>
          <a:p>
            <a:pPr marL="893444" marR="10007600">
              <a:lnSpc>
                <a:spcPct val="104200"/>
              </a:lnSpc>
              <a:tabLst>
                <a:tab pos="1305560" algn="l"/>
                <a:tab pos="2496820" algn="l"/>
                <a:tab pos="2696845" algn="l"/>
                <a:tab pos="3115310" algn="l"/>
                <a:tab pos="3314700" algn="l"/>
                <a:tab pos="3747770" algn="l"/>
                <a:tab pos="4187190" algn="l"/>
                <a:tab pos="4783455" algn="l"/>
                <a:tab pos="4805045" algn="l"/>
              </a:tabLst>
            </a:pP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5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1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0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14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t  </a:t>
            </a:r>
            <a:r>
              <a:rPr sz="2100" spc="-30" dirty="0">
                <a:solidFill>
                  <a:srgbClr val="21413C"/>
                </a:solidFill>
                <a:latin typeface="Trebuchet MS"/>
                <a:cs typeface="Trebuchet MS"/>
              </a:rPr>
              <a:t>6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1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endParaRPr sz="21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3692958" cy="3555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92304" y="1011428"/>
            <a:ext cx="9376410" cy="756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spc="495" dirty="0">
                <a:latin typeface="Cambria"/>
                <a:cs typeface="Cambria"/>
              </a:rPr>
              <a:t>LEAST</a:t>
            </a:r>
            <a:r>
              <a:rPr b="1" spc="-105" dirty="0">
                <a:latin typeface="Cambria"/>
                <a:cs typeface="Cambria"/>
              </a:rPr>
              <a:t> </a:t>
            </a:r>
            <a:r>
              <a:rPr b="1" spc="355" dirty="0">
                <a:latin typeface="Cambria"/>
                <a:cs typeface="Cambria"/>
              </a:rPr>
              <a:t>SIGNIFICANT</a:t>
            </a:r>
            <a:r>
              <a:rPr b="1" spc="-105" dirty="0">
                <a:latin typeface="Cambria"/>
                <a:cs typeface="Cambria"/>
              </a:rPr>
              <a:t> </a:t>
            </a:r>
            <a:r>
              <a:rPr b="1" spc="170" dirty="0">
                <a:latin typeface="Cambria"/>
                <a:cs typeface="Cambria"/>
              </a:rPr>
              <a:t>BIT</a:t>
            </a:r>
            <a:r>
              <a:rPr b="1" spc="-105" dirty="0">
                <a:latin typeface="Cambria"/>
                <a:cs typeface="Cambria"/>
              </a:rPr>
              <a:t> </a:t>
            </a:r>
            <a:r>
              <a:rPr b="1" spc="-65" dirty="0">
                <a:latin typeface="Cambria"/>
                <a:cs typeface="Cambria"/>
              </a:rPr>
              <a:t>(LSB):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778970" y="3093707"/>
            <a:ext cx="16478250" cy="6426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488950">
              <a:lnSpc>
                <a:spcPct val="115399"/>
              </a:lnSpc>
              <a:spcBef>
                <a:spcPts val="100"/>
              </a:spcBef>
              <a:tabLst>
                <a:tab pos="814069" algn="l"/>
                <a:tab pos="1315720" algn="l"/>
                <a:tab pos="1624330" algn="l"/>
                <a:tab pos="1859914" algn="l"/>
                <a:tab pos="3265804" algn="l"/>
                <a:tab pos="3601085" algn="l"/>
                <a:tab pos="4030345" algn="l"/>
                <a:tab pos="5274310" algn="l"/>
                <a:tab pos="5379085" algn="l"/>
                <a:tab pos="7295515" algn="l"/>
                <a:tab pos="8060055" algn="l"/>
                <a:tab pos="9396095" algn="l"/>
                <a:tab pos="12371705" algn="l"/>
                <a:tab pos="12919075" algn="l"/>
                <a:tab pos="13990319" algn="l"/>
                <a:tab pos="15072994" algn="l"/>
                <a:tab pos="15570200" algn="l"/>
              </a:tabLst>
            </a:pPr>
            <a:r>
              <a:rPr sz="2600" spc="-3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2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24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7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9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7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7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7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7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9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6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40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70" dirty="0">
                <a:solidFill>
                  <a:srgbClr val="21413C"/>
                </a:solidFill>
                <a:latin typeface="Trebuchet MS"/>
                <a:cs typeface="Trebuchet MS"/>
              </a:rPr>
              <a:t>n  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7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600" spc="-3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9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600" spc="-3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4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	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7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600" spc="-3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d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4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	</a:t>
            </a:r>
            <a:r>
              <a:rPr sz="26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6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	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endParaRPr sz="2600">
              <a:latin typeface="Trebuchet MS"/>
              <a:cs typeface="Trebuchet MS"/>
            </a:endParaRPr>
          </a:p>
          <a:p>
            <a:pPr marL="12700" marR="194310" indent="719455">
              <a:lnSpc>
                <a:spcPct val="115399"/>
              </a:lnSpc>
              <a:tabLst>
                <a:tab pos="1489075" algn="l"/>
                <a:tab pos="1971675" algn="l"/>
                <a:tab pos="2486660" algn="l"/>
                <a:tab pos="3356610" algn="l"/>
                <a:tab pos="3474720" algn="l"/>
                <a:tab pos="3798570" algn="l"/>
                <a:tab pos="4239260" algn="l"/>
                <a:tab pos="4563110" algn="l"/>
                <a:tab pos="5049520" algn="l"/>
                <a:tab pos="5597525" algn="l"/>
                <a:tab pos="5911850" algn="l"/>
                <a:tab pos="6534150" algn="l"/>
                <a:tab pos="6948170" algn="l"/>
                <a:tab pos="7409815" algn="l"/>
                <a:tab pos="7616190" algn="l"/>
                <a:tab pos="7797165" algn="l"/>
                <a:tab pos="8077834" algn="l"/>
                <a:tab pos="9132570" algn="l"/>
                <a:tab pos="9860280" algn="l"/>
                <a:tab pos="10383520" algn="l"/>
                <a:tab pos="10403840" algn="l"/>
                <a:tab pos="10840085" algn="l"/>
                <a:tab pos="11278870" algn="l"/>
                <a:tab pos="11567160" algn="l"/>
                <a:tab pos="12044045" algn="l"/>
                <a:tab pos="12419965" algn="l"/>
                <a:tab pos="12854305" algn="l"/>
                <a:tab pos="13185140" algn="l"/>
                <a:tab pos="13995400" algn="l"/>
                <a:tab pos="14543405" algn="l"/>
                <a:tab pos="14930119" algn="l"/>
                <a:tab pos="16012160" algn="l"/>
              </a:tabLst>
            </a:pPr>
            <a:r>
              <a:rPr sz="2600" spc="-7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40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7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6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9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110" dirty="0">
                <a:solidFill>
                  <a:srgbClr val="21413C"/>
                </a:solidFill>
                <a:latin typeface="Trebuchet MS"/>
                <a:cs typeface="Trebuchet MS"/>
              </a:rPr>
              <a:t>"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620" dirty="0">
                <a:solidFill>
                  <a:srgbClr val="21413C"/>
                </a:solidFill>
                <a:latin typeface="Trebuchet MS"/>
                <a:cs typeface="Trebuchet MS"/>
              </a:rPr>
              <a:t>1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620" dirty="0">
                <a:solidFill>
                  <a:srgbClr val="21413C"/>
                </a:solidFill>
                <a:latin typeface="Trebuchet MS"/>
                <a:cs typeface="Trebuchet MS"/>
              </a:rPr>
              <a:t>1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90" dirty="0">
                <a:solidFill>
                  <a:srgbClr val="21413C"/>
                </a:solidFill>
                <a:latin typeface="Trebuchet MS"/>
                <a:cs typeface="Trebuchet MS"/>
              </a:rPr>
              <a:t>0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620" dirty="0">
                <a:solidFill>
                  <a:srgbClr val="21413C"/>
                </a:solidFill>
                <a:latin typeface="Trebuchet MS"/>
                <a:cs typeface="Trebuchet MS"/>
              </a:rPr>
              <a:t>1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0" dirty="0">
                <a:solidFill>
                  <a:srgbClr val="21413C"/>
                </a:solidFill>
                <a:latin typeface="Trebuchet MS"/>
                <a:cs typeface="Trebuchet MS"/>
              </a:rPr>
              <a:t>"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2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24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7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40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21413C"/>
                </a:solidFill>
                <a:latin typeface="Trebuchet MS"/>
                <a:cs typeface="Trebuchet MS"/>
              </a:rPr>
              <a:t>s 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9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90" dirty="0">
                <a:solidFill>
                  <a:srgbClr val="21413C"/>
                </a:solidFill>
                <a:latin typeface="Trebuchet MS"/>
                <a:cs typeface="Trebuchet MS"/>
              </a:rPr>
              <a:t>0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2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24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7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40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6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9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600" spc="-620" dirty="0">
                <a:solidFill>
                  <a:srgbClr val="21413C"/>
                </a:solidFill>
                <a:latin typeface="Trebuchet MS"/>
                <a:cs typeface="Trebuchet MS"/>
              </a:rPr>
              <a:t>1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6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5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2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24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7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40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endParaRPr sz="26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480"/>
              </a:spcBef>
              <a:tabLst>
                <a:tab pos="1600200" algn="l"/>
                <a:tab pos="2025014" algn="l"/>
                <a:tab pos="3012440" algn="l"/>
                <a:tab pos="3450590" algn="l"/>
                <a:tab pos="5076825" algn="l"/>
              </a:tabLst>
            </a:pP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620" dirty="0">
                <a:solidFill>
                  <a:srgbClr val="21413C"/>
                </a:solidFill>
                <a:latin typeface="Trebuchet MS"/>
                <a:cs typeface="Trebuchet MS"/>
              </a:rPr>
              <a:t>1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7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6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9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6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6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3050">
              <a:latin typeface="Trebuchet MS"/>
              <a:cs typeface="Trebuchet MS"/>
            </a:endParaRPr>
          </a:p>
          <a:p>
            <a:pPr marL="12700" marR="1381125" indent="143510">
              <a:lnSpc>
                <a:spcPct val="115399"/>
              </a:lnSpc>
              <a:tabLst>
                <a:tab pos="736600" algn="l"/>
                <a:tab pos="2272030" algn="l"/>
                <a:tab pos="3037205" algn="l"/>
                <a:tab pos="4385310" algn="l"/>
                <a:tab pos="5421630" algn="l"/>
                <a:tab pos="6433820" algn="l"/>
                <a:tab pos="7198359" algn="l"/>
                <a:tab pos="9034145" algn="l"/>
                <a:tab pos="10337800" algn="l"/>
                <a:tab pos="11273155" algn="l"/>
                <a:tab pos="12038330" algn="l"/>
                <a:tab pos="12848590" algn="l"/>
                <a:tab pos="14825344" algn="l"/>
              </a:tabLst>
            </a:pPr>
            <a:r>
              <a:rPr sz="2600" spc="-37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40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6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6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7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7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7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9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2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24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7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9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7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21413C"/>
                </a:solidFill>
                <a:latin typeface="Trebuchet MS"/>
                <a:cs typeface="Trebuchet MS"/>
              </a:rPr>
              <a:t>s  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7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65" dirty="0">
                <a:solidFill>
                  <a:srgbClr val="21413C"/>
                </a:solidFill>
                <a:latin typeface="Trebuchet MS"/>
                <a:cs typeface="Trebuchet MS"/>
              </a:rPr>
              <a:t>:</a:t>
            </a:r>
            <a:endParaRPr sz="2600">
              <a:latin typeface="Trebuchet MS"/>
              <a:cs typeface="Trebuchet MS"/>
            </a:endParaRPr>
          </a:p>
          <a:p>
            <a:pPr marL="306070" indent="-150495">
              <a:lnSpc>
                <a:spcPct val="100000"/>
              </a:lnSpc>
              <a:spcBef>
                <a:spcPts val="480"/>
              </a:spcBef>
              <a:buAutoNum type="arabicPlain"/>
              <a:tabLst>
                <a:tab pos="306705" algn="l"/>
                <a:tab pos="592455" algn="l"/>
                <a:tab pos="2060575" algn="l"/>
                <a:tab pos="3675379" algn="l"/>
                <a:tab pos="4746625" algn="l"/>
                <a:tab pos="5828665" algn="l"/>
                <a:tab pos="6325870" algn="l"/>
                <a:tab pos="7091045" algn="l"/>
                <a:tab pos="8926830" algn="l"/>
                <a:tab pos="10230485" algn="l"/>
              </a:tabLst>
            </a:pPr>
            <a:r>
              <a:rPr sz="2600" spc="-26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5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9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6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40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7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7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9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6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600">
              <a:latin typeface="Trebuchet MS"/>
              <a:cs typeface="Trebuchet MS"/>
            </a:endParaRPr>
          </a:p>
          <a:p>
            <a:pPr marL="414020" indent="-258445">
              <a:lnSpc>
                <a:spcPct val="100000"/>
              </a:lnSpc>
              <a:spcBef>
                <a:spcPts val="480"/>
              </a:spcBef>
              <a:buAutoNum type="arabicPlain"/>
              <a:tabLst>
                <a:tab pos="414655" algn="l"/>
                <a:tab pos="701040" algn="l"/>
                <a:tab pos="1457960" algn="l"/>
                <a:tab pos="2529840" algn="l"/>
                <a:tab pos="3743325" algn="l"/>
                <a:tab pos="5278755" algn="l"/>
                <a:tab pos="6043295" algn="l"/>
                <a:tab pos="7143750" algn="l"/>
                <a:tab pos="9357360" algn="l"/>
                <a:tab pos="10538460" algn="l"/>
                <a:tab pos="11086465" algn="l"/>
                <a:tab pos="11851005" algn="l"/>
                <a:tab pos="12933045" algn="l"/>
                <a:tab pos="14269085" algn="l"/>
              </a:tabLst>
            </a:pPr>
            <a:r>
              <a:rPr sz="2600" spc="-26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7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6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40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40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6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9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6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5" dirty="0">
                <a:solidFill>
                  <a:srgbClr val="21413C"/>
                </a:solidFill>
                <a:latin typeface="Trebuchet MS"/>
                <a:cs typeface="Trebuchet MS"/>
              </a:rPr>
              <a:t>(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5" dirty="0">
                <a:solidFill>
                  <a:srgbClr val="21413C"/>
                </a:solidFill>
                <a:latin typeface="Trebuchet MS"/>
                <a:cs typeface="Trebuchet MS"/>
              </a:rPr>
              <a:t>)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40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7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6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600">
              <a:latin typeface="Trebuchet MS"/>
              <a:cs typeface="Trebuchet MS"/>
            </a:endParaRPr>
          </a:p>
          <a:p>
            <a:pPr marL="12700" marR="429259" indent="143510">
              <a:lnSpc>
                <a:spcPct val="115399"/>
              </a:lnSpc>
              <a:buAutoNum type="arabicPlain"/>
              <a:tabLst>
                <a:tab pos="383540" algn="l"/>
                <a:tab pos="669290" algn="l"/>
                <a:tab pos="3300095" algn="l"/>
                <a:tab pos="4064635" algn="l"/>
                <a:tab pos="6078220" algn="l"/>
                <a:tab pos="6946265" algn="l"/>
                <a:tab pos="7489825" algn="l"/>
                <a:tab pos="8502015" algn="l"/>
                <a:tab pos="9266555" algn="l"/>
                <a:tab pos="10602595" algn="l"/>
                <a:tab pos="13578205" algn="l"/>
                <a:tab pos="14126210" algn="l"/>
                <a:tab pos="14890750" algn="l"/>
              </a:tabLst>
            </a:pPr>
            <a:r>
              <a:rPr sz="2600" spc="-26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4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6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40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6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7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6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t 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600" spc="-3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6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600">
              <a:latin typeface="Trebuchet MS"/>
              <a:cs typeface="Trebuchet MS"/>
            </a:endParaRPr>
          </a:p>
          <a:p>
            <a:pPr marL="156210" marR="5080">
              <a:lnSpc>
                <a:spcPct val="115399"/>
              </a:lnSpc>
              <a:buAutoNum type="arabicPlain"/>
              <a:tabLst>
                <a:tab pos="411480" algn="l"/>
                <a:tab pos="679450" algn="l"/>
                <a:tab pos="2153920" algn="l"/>
                <a:tab pos="2346960" algn="l"/>
                <a:tab pos="2919095" algn="l"/>
                <a:tab pos="3112135" algn="l"/>
                <a:tab pos="4447540" algn="l"/>
                <a:tab pos="4932045" algn="l"/>
                <a:tab pos="6280785" algn="l"/>
                <a:tab pos="7423150" algn="l"/>
                <a:tab pos="7971155" algn="l"/>
                <a:tab pos="8735695" algn="l"/>
                <a:tab pos="10084435" algn="l"/>
                <a:tab pos="11120755" algn="l"/>
                <a:tab pos="11664315" algn="l"/>
                <a:tab pos="12429490" algn="l"/>
                <a:tab pos="14066519" algn="l"/>
                <a:tab pos="15102205" algn="l"/>
              </a:tabLst>
            </a:pPr>
            <a:r>
              <a:rPr sz="2600" spc="-26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64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4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7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6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9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5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600" spc="-7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7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29" dirty="0">
                <a:solidFill>
                  <a:srgbClr val="21413C"/>
                </a:solidFill>
                <a:latin typeface="Trebuchet MS"/>
                <a:cs typeface="Trebuchet MS"/>
              </a:rPr>
              <a:t>.  </a:t>
            </a:r>
            <a:r>
              <a:rPr sz="2600" spc="65" dirty="0">
                <a:solidFill>
                  <a:srgbClr val="21413C"/>
                </a:solidFill>
                <a:latin typeface="Trebuchet MS"/>
                <a:cs typeface="Trebuchet MS"/>
              </a:rPr>
              <a:t>5</a:t>
            </a:r>
            <a:r>
              <a:rPr sz="2600" spc="-3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65" dirty="0">
                <a:solidFill>
                  <a:srgbClr val="21413C"/>
                </a:solidFill>
                <a:latin typeface="Trebuchet MS"/>
                <a:cs typeface="Trebuchet MS"/>
              </a:rPr>
              <a:t>.	</a:t>
            </a:r>
            <a:r>
              <a:rPr sz="2600" spc="29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600" spc="-3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600" spc="-3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	t</a:t>
            </a:r>
            <a:r>
              <a:rPr sz="2600" spc="-3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0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600" spc="-34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	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40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600" spc="-3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6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600" spc="-3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d	</a:t>
            </a:r>
            <a:r>
              <a:rPr sz="26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600" spc="-3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6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600" spc="-3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204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600" spc="-35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	</a:t>
            </a:r>
            <a:r>
              <a:rPr sz="26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-18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600" spc="-35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600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endParaRPr sz="26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"/>
            <a:ext cx="3587264" cy="49148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86610" y="1386890"/>
            <a:ext cx="528447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996315" algn="l"/>
                <a:tab pos="1633220" algn="l"/>
                <a:tab pos="3507740" algn="l"/>
              </a:tabLst>
            </a:pPr>
            <a:r>
              <a:rPr sz="3000" b="1" spc="-195" dirty="0">
                <a:latin typeface="Trebuchet MS"/>
                <a:cs typeface="Trebuchet MS"/>
              </a:rPr>
              <a:t>L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355" dirty="0">
                <a:latin typeface="Trebuchet MS"/>
                <a:cs typeface="Trebuchet MS"/>
              </a:rPr>
              <a:t>S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135" dirty="0">
                <a:latin typeface="Trebuchet MS"/>
                <a:cs typeface="Trebuchet MS"/>
              </a:rPr>
              <a:t>B</a:t>
            </a:r>
            <a:r>
              <a:rPr sz="3000" b="1" dirty="0">
                <a:latin typeface="Trebuchet MS"/>
                <a:cs typeface="Trebuchet MS"/>
              </a:rPr>
              <a:t>	</a:t>
            </a:r>
            <a:r>
              <a:rPr sz="3000" b="1" spc="-25" dirty="0">
                <a:latin typeface="Trebuchet MS"/>
                <a:cs typeface="Trebuchet MS"/>
              </a:rPr>
              <a:t>I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45" dirty="0">
                <a:latin typeface="Trebuchet MS"/>
                <a:cs typeface="Trebuchet MS"/>
              </a:rPr>
              <a:t>N</a:t>
            </a:r>
            <a:r>
              <a:rPr sz="3000" b="1" dirty="0">
                <a:latin typeface="Trebuchet MS"/>
                <a:cs typeface="Trebuchet MS"/>
              </a:rPr>
              <a:t>	</a:t>
            </a:r>
            <a:r>
              <a:rPr sz="3000" b="1" spc="-135" dirty="0">
                <a:latin typeface="Trebuchet MS"/>
                <a:cs typeface="Trebuchet MS"/>
              </a:rPr>
              <a:t>B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25" dirty="0">
                <a:latin typeface="Trebuchet MS"/>
                <a:cs typeface="Trebuchet MS"/>
              </a:rPr>
              <a:t>I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195" dirty="0">
                <a:latin typeface="Trebuchet MS"/>
                <a:cs typeface="Trebuchet MS"/>
              </a:rPr>
              <a:t>T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500" dirty="0">
                <a:latin typeface="Trebuchet MS"/>
                <a:cs typeface="Trebuchet MS"/>
              </a:rPr>
              <a:t>M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165" dirty="0">
                <a:latin typeface="Trebuchet MS"/>
                <a:cs typeface="Trebuchet MS"/>
              </a:rPr>
              <a:t>A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150" dirty="0">
                <a:latin typeface="Trebuchet MS"/>
                <a:cs typeface="Trebuchet MS"/>
              </a:rPr>
              <a:t>P</a:t>
            </a:r>
            <a:r>
              <a:rPr sz="3000" b="1" dirty="0">
                <a:latin typeface="Trebuchet MS"/>
                <a:cs typeface="Trebuchet MS"/>
              </a:rPr>
              <a:t>	</a:t>
            </a:r>
            <a:r>
              <a:rPr sz="3000" b="1" spc="-25" dirty="0">
                <a:latin typeface="Trebuchet MS"/>
                <a:cs typeface="Trebuchet MS"/>
              </a:rPr>
              <a:t>I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500" dirty="0">
                <a:latin typeface="Trebuchet MS"/>
                <a:cs typeface="Trebuchet MS"/>
              </a:rPr>
              <a:t>M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165" dirty="0">
                <a:latin typeface="Trebuchet MS"/>
                <a:cs typeface="Trebuchet MS"/>
              </a:rPr>
              <a:t>A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335" dirty="0">
                <a:latin typeface="Trebuchet MS"/>
                <a:cs typeface="Trebuchet MS"/>
              </a:rPr>
              <a:t>G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165" dirty="0">
                <a:latin typeface="Trebuchet MS"/>
                <a:cs typeface="Trebuchet MS"/>
              </a:rPr>
              <a:t>E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355" dirty="0">
                <a:latin typeface="Trebuchet MS"/>
                <a:cs typeface="Trebuchet MS"/>
              </a:rPr>
              <a:t>S</a:t>
            </a:r>
            <a:endParaRPr sz="30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sz="half" idx="2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718185">
              <a:lnSpc>
                <a:spcPts val="3000"/>
              </a:lnSpc>
              <a:spcBef>
                <a:spcPts val="100"/>
              </a:spcBef>
              <a:buChar char="•"/>
              <a:tabLst>
                <a:tab pos="154940" algn="l"/>
                <a:tab pos="894715" algn="l"/>
                <a:tab pos="965200" algn="l"/>
                <a:tab pos="1257300" algn="l"/>
                <a:tab pos="1424305" algn="l"/>
                <a:tab pos="1642745" algn="l"/>
                <a:tab pos="2214245" algn="l"/>
                <a:tab pos="2673350" algn="l"/>
                <a:tab pos="3467735" algn="l"/>
                <a:tab pos="3893820" algn="l"/>
                <a:tab pos="4033520" algn="l"/>
                <a:tab pos="4178300" algn="l"/>
                <a:tab pos="4680585" algn="l"/>
              </a:tabLst>
            </a:pPr>
            <a:r>
              <a:rPr spc="-340" dirty="0"/>
              <a:t>T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5" dirty="0"/>
              <a:t>e</a:t>
            </a:r>
            <a:r>
              <a:rPr dirty="0"/>
              <a:t>	</a:t>
            </a:r>
            <a:r>
              <a:rPr spc="-240" dirty="0"/>
              <a:t>L</a:t>
            </a:r>
            <a:r>
              <a:rPr spc="-325" dirty="0"/>
              <a:t> </a:t>
            </a:r>
            <a:r>
              <a:rPr spc="220" dirty="0"/>
              <a:t>S</a:t>
            </a:r>
            <a:r>
              <a:rPr spc="-325" dirty="0"/>
              <a:t> </a:t>
            </a:r>
            <a:r>
              <a:rPr spc="-65" dirty="0"/>
              <a:t>B</a:t>
            </a:r>
            <a:r>
              <a:rPr dirty="0"/>
              <a:t>	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80" dirty="0"/>
              <a:t>l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dirty="0"/>
              <a:t>	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dirty="0"/>
              <a:t>	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-180" dirty="0"/>
              <a:t>l</a:t>
            </a:r>
            <a:r>
              <a:rPr spc="-325" dirty="0"/>
              <a:t> </a:t>
            </a:r>
            <a:r>
              <a:rPr spc="-125" dirty="0"/>
              <a:t>y  </a:t>
            </a:r>
            <a:r>
              <a:rPr spc="-100" dirty="0"/>
              <a:t> </a:t>
            </a:r>
            <a:r>
              <a:rPr spc="-90" dirty="0"/>
              <a:t>u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30" dirty="0"/>
              <a:t>d</a:t>
            </a:r>
            <a:r>
              <a:rPr dirty="0"/>
              <a:t>		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dirty="0"/>
              <a:t>		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165" dirty="0"/>
              <a:t>y</a:t>
            </a:r>
            <a:r>
              <a:rPr dirty="0"/>
              <a:t>		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30" dirty="0"/>
              <a:t>o</a:t>
            </a:r>
            <a:r>
              <a:rPr dirty="0"/>
              <a:t>	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30" dirty="0"/>
              <a:t>b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20" dirty="0"/>
              <a:t>d  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dirty="0"/>
              <a:t>	</a:t>
            </a:r>
            <a:r>
              <a:rPr spc="30" dirty="0"/>
              <a:t>d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dirty="0"/>
              <a:t>	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dirty="0"/>
              <a:t>	</a:t>
            </a:r>
            <a:r>
              <a:rPr spc="30" dirty="0"/>
              <a:t>b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30" dirty="0"/>
              <a:t>p</a:t>
            </a:r>
            <a:r>
              <a:rPr dirty="0"/>
              <a:t>		</a:t>
            </a:r>
            <a:r>
              <a:rPr spc="-145" dirty="0"/>
              <a:t>(</a:t>
            </a:r>
            <a:r>
              <a:rPr spc="-325" dirty="0"/>
              <a:t> </a:t>
            </a:r>
            <a:r>
              <a:rPr spc="-65" dirty="0"/>
              <a:t>B</a:t>
            </a:r>
            <a:r>
              <a:rPr spc="-325" dirty="0"/>
              <a:t> </a:t>
            </a:r>
            <a:r>
              <a:rPr spc="175" dirty="0"/>
              <a:t>M</a:t>
            </a:r>
            <a:r>
              <a:rPr spc="-325" dirty="0"/>
              <a:t> </a:t>
            </a:r>
            <a:r>
              <a:rPr spc="-70" dirty="0"/>
              <a:t>P</a:t>
            </a:r>
            <a:r>
              <a:rPr spc="-325" dirty="0"/>
              <a:t> </a:t>
            </a:r>
            <a:r>
              <a:rPr spc="-145" dirty="0"/>
              <a:t>)</a:t>
            </a:r>
          </a:p>
          <a:p>
            <a:pPr marL="12700">
              <a:lnSpc>
                <a:spcPct val="100000"/>
              </a:lnSpc>
            </a:pPr>
            <a:r>
              <a:rPr spc="-135" dirty="0"/>
              <a:t>i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245" dirty="0"/>
              <a:t>.</a:t>
            </a:r>
          </a:p>
          <a:p>
            <a:pPr marL="12700" marR="606425">
              <a:lnSpc>
                <a:spcPct val="104200"/>
              </a:lnSpc>
              <a:buChar char="•"/>
              <a:tabLst>
                <a:tab pos="154940" algn="l"/>
                <a:tab pos="1003300" algn="l"/>
                <a:tab pos="1321435" algn="l"/>
                <a:tab pos="1429385" algn="l"/>
                <a:tab pos="1786889" algn="l"/>
                <a:tab pos="2186305" algn="l"/>
                <a:tab pos="3396615" algn="l"/>
                <a:tab pos="4045585" algn="l"/>
                <a:tab pos="4713605" algn="l"/>
                <a:tab pos="5249545" algn="l"/>
              </a:tabLst>
            </a:pPr>
            <a:r>
              <a:rPr spc="-65" dirty="0"/>
              <a:t>B</a:t>
            </a:r>
            <a:r>
              <a:rPr spc="-325" dirty="0"/>
              <a:t> </a:t>
            </a:r>
            <a:r>
              <a:rPr spc="175" dirty="0"/>
              <a:t>M</a:t>
            </a:r>
            <a:r>
              <a:rPr spc="-325" dirty="0"/>
              <a:t> </a:t>
            </a:r>
            <a:r>
              <a:rPr spc="-70" dirty="0"/>
              <a:t>P</a:t>
            </a:r>
            <a:r>
              <a:rPr dirty="0"/>
              <a:t>	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dirty="0"/>
              <a:t>		</a:t>
            </a:r>
            <a:r>
              <a:rPr spc="105" dirty="0"/>
              <a:t>a</a:t>
            </a:r>
            <a:r>
              <a:rPr dirty="0"/>
              <a:t>	</a:t>
            </a:r>
            <a:r>
              <a:rPr spc="-50" dirty="0"/>
              <a:t>w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30" dirty="0"/>
              <a:t>d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80" dirty="0"/>
              <a:t>l</a:t>
            </a:r>
            <a:r>
              <a:rPr spc="-325" dirty="0"/>
              <a:t> </a:t>
            </a:r>
            <a:r>
              <a:rPr spc="-165" dirty="0"/>
              <a:t>y</a:t>
            </a:r>
            <a:r>
              <a:rPr spc="-325" dirty="0"/>
              <a:t> </a:t>
            </a:r>
            <a:r>
              <a:rPr spc="100" dirty="0"/>
              <a:t>-</a:t>
            </a:r>
            <a:r>
              <a:rPr spc="-325" dirty="0"/>
              <a:t> </a:t>
            </a:r>
            <a:r>
              <a:rPr spc="-90" dirty="0"/>
              <a:t>u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30" dirty="0"/>
              <a:t>d</a:t>
            </a:r>
            <a:r>
              <a:rPr dirty="0"/>
              <a:t>	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-5" dirty="0"/>
              <a:t>e</a:t>
            </a:r>
            <a:r>
              <a:rPr dirty="0"/>
              <a:t>	</a:t>
            </a:r>
            <a:r>
              <a:rPr spc="-70" dirty="0"/>
              <a:t>f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180" dirty="0"/>
              <a:t>l</a:t>
            </a:r>
            <a:r>
              <a:rPr spc="-325" dirty="0"/>
              <a:t> </a:t>
            </a:r>
            <a:r>
              <a:rPr spc="-5" dirty="0"/>
              <a:t>e  </a:t>
            </a:r>
            <a:r>
              <a:rPr spc="-70" dirty="0"/>
              <a:t>f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dirty="0"/>
              <a:t>	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dirty="0"/>
              <a:t>	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dirty="0"/>
              <a:t>	</a:t>
            </a:r>
            <a:r>
              <a:rPr spc="30" dirty="0"/>
              <a:t>d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80" dirty="0"/>
              <a:t>l</a:t>
            </a:r>
            <a:r>
              <a:rPr dirty="0"/>
              <a:t>	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0" dirty="0"/>
              <a:t>s</a:t>
            </a:r>
          </a:p>
          <a:p>
            <a:pPr marL="12700" marR="293370">
              <a:lnSpc>
                <a:spcPct val="104200"/>
              </a:lnSpc>
              <a:tabLst>
                <a:tab pos="542925" algn="l"/>
                <a:tab pos="1221105" algn="l"/>
                <a:tab pos="1962785" algn="l"/>
                <a:tab pos="2968625" algn="l"/>
                <a:tab pos="3171825" algn="l"/>
                <a:tab pos="3888104" algn="l"/>
                <a:tab pos="4249420" algn="l"/>
                <a:tab pos="5944235" algn="l"/>
              </a:tabLst>
            </a:pPr>
            <a:r>
              <a:rPr spc="105" dirty="0"/>
              <a:t>a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dirty="0"/>
              <a:t>	</a:t>
            </a:r>
            <a:r>
              <a:rPr spc="-90" dirty="0"/>
              <a:t>u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30" dirty="0"/>
              <a:t>d</a:t>
            </a:r>
            <a:r>
              <a:rPr dirty="0"/>
              <a:t>	</a:t>
            </a:r>
            <a:r>
              <a:rPr spc="30" dirty="0"/>
              <a:t>d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,</a:t>
            </a:r>
            <a:r>
              <a:rPr dirty="0"/>
              <a:t>	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90" dirty="0"/>
              <a:t>u</a:t>
            </a:r>
            <a:r>
              <a:rPr spc="-325" dirty="0"/>
              <a:t> </a:t>
            </a:r>
            <a:r>
              <a:rPr spc="-180" dirty="0"/>
              <a:t>l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dirty="0"/>
              <a:t>	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65" dirty="0"/>
              <a:t>n  </a:t>
            </a:r>
            <a:r>
              <a:rPr spc="-180" dirty="0"/>
              <a:t>l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dirty="0"/>
              <a:t>	</a:t>
            </a:r>
            <a:r>
              <a:rPr spc="-70" dirty="0"/>
              <a:t>f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180" dirty="0"/>
              <a:t>l</a:t>
            </a:r>
            <a:r>
              <a:rPr spc="-325" dirty="0"/>
              <a:t> </a:t>
            </a:r>
            <a:r>
              <a:rPr spc="-5" dirty="0"/>
              <a:t>e</a:t>
            </a:r>
            <a:r>
              <a:rPr dirty="0"/>
              <a:t>	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50" dirty="0"/>
              <a:t>z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dirty="0"/>
              <a:t>	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dirty="0"/>
              <a:t>	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30" dirty="0"/>
              <a:t>d</a:t>
            </a:r>
          </a:p>
          <a:p>
            <a:pPr marL="12700">
              <a:lnSpc>
                <a:spcPct val="100000"/>
              </a:lnSpc>
              <a:spcBef>
                <a:spcPts val="114"/>
              </a:spcBef>
              <a:tabLst>
                <a:tab pos="1216025" algn="l"/>
              </a:tabLst>
            </a:pPr>
            <a:r>
              <a:rPr spc="-135" dirty="0"/>
              <a:t>i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-5" dirty="0"/>
              <a:t>e</a:t>
            </a:r>
            <a:r>
              <a:rPr dirty="0"/>
              <a:t>	</a:t>
            </a:r>
            <a:r>
              <a:rPr spc="-70" dirty="0"/>
              <a:t>f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10" dirty="0"/>
              <a:t>s</a:t>
            </a: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3550"/>
          </a:p>
          <a:p>
            <a:pPr marL="12700">
              <a:lnSpc>
                <a:spcPct val="100000"/>
              </a:lnSpc>
              <a:tabLst>
                <a:tab pos="996315" algn="l"/>
                <a:tab pos="1633220" algn="l"/>
              </a:tabLst>
            </a:pPr>
            <a:r>
              <a:rPr sz="3000" b="1" spc="-195" dirty="0">
                <a:latin typeface="Trebuchet MS"/>
                <a:cs typeface="Trebuchet MS"/>
              </a:rPr>
              <a:t>L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355" dirty="0">
                <a:latin typeface="Trebuchet MS"/>
                <a:cs typeface="Trebuchet MS"/>
              </a:rPr>
              <a:t>S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135" dirty="0">
                <a:latin typeface="Trebuchet MS"/>
                <a:cs typeface="Trebuchet MS"/>
              </a:rPr>
              <a:t>B</a:t>
            </a:r>
            <a:r>
              <a:rPr sz="3000" b="1" dirty="0">
                <a:latin typeface="Trebuchet MS"/>
                <a:cs typeface="Trebuchet MS"/>
              </a:rPr>
              <a:t>	</a:t>
            </a:r>
            <a:r>
              <a:rPr sz="3000" b="1" spc="-25" dirty="0">
                <a:latin typeface="Trebuchet MS"/>
                <a:cs typeface="Trebuchet MS"/>
              </a:rPr>
              <a:t>I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45" dirty="0">
                <a:latin typeface="Trebuchet MS"/>
                <a:cs typeface="Trebuchet MS"/>
              </a:rPr>
              <a:t>N</a:t>
            </a:r>
            <a:r>
              <a:rPr sz="3000" b="1" dirty="0">
                <a:latin typeface="Trebuchet MS"/>
                <a:cs typeface="Trebuchet MS"/>
              </a:rPr>
              <a:t>	</a:t>
            </a:r>
            <a:r>
              <a:rPr sz="3000" b="1" spc="335" dirty="0">
                <a:latin typeface="Trebuchet MS"/>
                <a:cs typeface="Trebuchet MS"/>
              </a:rPr>
              <a:t>G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25" dirty="0">
                <a:latin typeface="Trebuchet MS"/>
                <a:cs typeface="Trebuchet MS"/>
              </a:rPr>
              <a:t>I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240" dirty="0">
                <a:latin typeface="Trebuchet MS"/>
                <a:cs typeface="Trebuchet MS"/>
              </a:rPr>
              <a:t>F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185" dirty="0">
                <a:latin typeface="Trebuchet MS"/>
                <a:cs typeface="Trebuchet MS"/>
              </a:rPr>
              <a:t>:</a:t>
            </a:r>
            <a:endParaRPr sz="3000">
              <a:latin typeface="Trebuchet MS"/>
              <a:cs typeface="Trebuchet MS"/>
            </a:endParaRPr>
          </a:p>
          <a:p>
            <a:pPr marL="12700" marR="5080" algn="just">
              <a:lnSpc>
                <a:spcPct val="104200"/>
              </a:lnSpc>
              <a:spcBef>
                <a:spcPts val="2895"/>
              </a:spcBef>
              <a:buChar char="•"/>
              <a:tabLst>
                <a:tab pos="154940" algn="l"/>
              </a:tabLst>
            </a:pPr>
            <a:r>
              <a:rPr spc="-340" dirty="0"/>
              <a:t>T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5" dirty="0"/>
              <a:t>e</a:t>
            </a:r>
            <a:r>
              <a:rPr dirty="0"/>
              <a:t> </a:t>
            </a:r>
            <a:r>
              <a:rPr spc="-5" dirty="0"/>
              <a:t> </a:t>
            </a:r>
            <a:r>
              <a:rPr spc="-240" dirty="0"/>
              <a:t>L</a:t>
            </a:r>
            <a:r>
              <a:rPr spc="-325" dirty="0"/>
              <a:t> </a:t>
            </a:r>
            <a:r>
              <a:rPr spc="220" dirty="0"/>
              <a:t>S</a:t>
            </a:r>
            <a:r>
              <a:rPr spc="-325" dirty="0"/>
              <a:t> </a:t>
            </a:r>
            <a:r>
              <a:rPr spc="-65" dirty="0"/>
              <a:t>B</a:t>
            </a:r>
            <a:r>
              <a:rPr dirty="0"/>
              <a:t> </a:t>
            </a:r>
            <a:r>
              <a:rPr spc="-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80" dirty="0"/>
              <a:t>l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dirty="0"/>
              <a:t> </a:t>
            </a:r>
            <a:r>
              <a:rPr spc="-5" dirty="0"/>
              <a:t> 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dirty="0"/>
              <a:t> </a:t>
            </a:r>
            <a:r>
              <a:rPr spc="-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80" dirty="0"/>
              <a:t>l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30" dirty="0"/>
              <a:t>o</a:t>
            </a:r>
            <a:r>
              <a:rPr dirty="0"/>
              <a:t> </a:t>
            </a:r>
            <a:r>
              <a:rPr spc="-5" dirty="0"/>
              <a:t> </a:t>
            </a:r>
            <a:r>
              <a:rPr spc="30" dirty="0"/>
              <a:t>b</a:t>
            </a:r>
            <a:r>
              <a:rPr spc="-325" dirty="0"/>
              <a:t> </a:t>
            </a:r>
            <a:r>
              <a:rPr spc="-5" dirty="0"/>
              <a:t>e</a:t>
            </a:r>
            <a:r>
              <a:rPr dirty="0"/>
              <a:t> </a:t>
            </a:r>
            <a:r>
              <a:rPr spc="-5" dirty="0"/>
              <a:t> </a:t>
            </a:r>
            <a:r>
              <a:rPr spc="-90" dirty="0"/>
              <a:t>u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20" dirty="0"/>
              <a:t>d 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30" dirty="0"/>
              <a:t>o</a:t>
            </a:r>
            <a:r>
              <a:rPr dirty="0"/>
              <a:t> </a:t>
            </a:r>
            <a:r>
              <a:rPr spc="-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30" dirty="0"/>
              <a:t>d</a:t>
            </a:r>
            <a:r>
              <a:rPr spc="-325" dirty="0"/>
              <a:t> </a:t>
            </a:r>
            <a:r>
              <a:rPr spc="-5" dirty="0"/>
              <a:t>e</a:t>
            </a:r>
            <a:r>
              <a:rPr dirty="0"/>
              <a:t> </a:t>
            </a:r>
            <a:r>
              <a:rPr spc="-5" dirty="0"/>
              <a:t> 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dirty="0"/>
              <a:t> </a:t>
            </a:r>
            <a:r>
              <a:rPr spc="-5" dirty="0"/>
              <a:t> </a:t>
            </a:r>
            <a:r>
              <a:rPr spc="30" dirty="0"/>
              <a:t>d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dirty="0"/>
              <a:t> </a:t>
            </a:r>
            <a:r>
              <a:rPr spc="-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dirty="0"/>
              <a:t> </a:t>
            </a:r>
            <a:r>
              <a:rPr spc="-5" dirty="0"/>
              <a:t> </a:t>
            </a:r>
            <a:r>
              <a:rPr spc="275" dirty="0"/>
              <a:t>G</a:t>
            </a:r>
            <a:r>
              <a:rPr spc="-325" dirty="0"/>
              <a:t> </a:t>
            </a:r>
            <a:r>
              <a:rPr spc="-140" dirty="0"/>
              <a:t>I</a:t>
            </a:r>
            <a:r>
              <a:rPr spc="-325" dirty="0"/>
              <a:t> </a:t>
            </a:r>
            <a:r>
              <a:rPr spc="-65" dirty="0"/>
              <a:t>F</a:t>
            </a:r>
            <a:r>
              <a:rPr dirty="0"/>
              <a:t> </a:t>
            </a:r>
            <a:r>
              <a:rPr spc="-5" dirty="0"/>
              <a:t> </a:t>
            </a:r>
            <a:r>
              <a:rPr spc="-145" dirty="0"/>
              <a:t>(</a:t>
            </a:r>
            <a:r>
              <a:rPr spc="-325" dirty="0"/>
              <a:t> </a:t>
            </a:r>
            <a:r>
              <a:rPr spc="275" dirty="0"/>
              <a:t>G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-10" dirty="0"/>
              <a:t>s  </a:t>
            </a:r>
            <a:r>
              <a:rPr spc="-140" dirty="0"/>
              <a:t>I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-5" dirty="0"/>
              <a:t>e</a:t>
            </a:r>
            <a:r>
              <a:rPr dirty="0"/>
              <a:t> </a:t>
            </a:r>
            <a:r>
              <a:rPr spc="-5" dirty="0"/>
              <a:t> </a:t>
            </a:r>
            <a:r>
              <a:rPr spc="-65" dirty="0"/>
              <a:t>F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145" dirty="0"/>
              <a:t>)</a:t>
            </a:r>
            <a:r>
              <a:rPr dirty="0"/>
              <a:t> </a:t>
            </a:r>
            <a:r>
              <a:rPr spc="-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-5" dirty="0"/>
              <a:t>e</a:t>
            </a:r>
            <a:r>
              <a:rPr dirty="0"/>
              <a:t> </a:t>
            </a:r>
            <a:r>
              <a:rPr spc="-5" dirty="0"/>
              <a:t> </a:t>
            </a:r>
            <a:r>
              <a:rPr spc="-70" dirty="0"/>
              <a:t>f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180" dirty="0"/>
              <a:t>l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245" dirty="0"/>
              <a:t>.</a:t>
            </a:r>
          </a:p>
          <a:p>
            <a:pPr marL="12700" marR="407670" algn="just">
              <a:lnSpc>
                <a:spcPct val="104200"/>
              </a:lnSpc>
            </a:pPr>
            <a:r>
              <a:rPr spc="275" dirty="0"/>
              <a:t>G</a:t>
            </a:r>
            <a:r>
              <a:rPr spc="-325" dirty="0"/>
              <a:t> </a:t>
            </a:r>
            <a:r>
              <a:rPr spc="-140" dirty="0"/>
              <a:t>I</a:t>
            </a:r>
            <a:r>
              <a:rPr spc="-325" dirty="0"/>
              <a:t> </a:t>
            </a:r>
            <a:r>
              <a:rPr spc="-65" dirty="0"/>
              <a:t>F</a:t>
            </a:r>
            <a:r>
              <a:rPr dirty="0"/>
              <a:t> </a:t>
            </a:r>
            <a:r>
              <a:rPr spc="-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dirty="0"/>
              <a:t> </a:t>
            </a:r>
            <a:r>
              <a:rPr spc="-5" dirty="0"/>
              <a:t> </a:t>
            </a:r>
            <a:r>
              <a:rPr spc="105" dirty="0"/>
              <a:t>a</a:t>
            </a:r>
            <a:r>
              <a:rPr dirty="0"/>
              <a:t> </a:t>
            </a:r>
            <a:r>
              <a:rPr spc="-5" dirty="0"/>
              <a:t> 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-90" dirty="0"/>
              <a:t>u</a:t>
            </a:r>
            <a:r>
              <a:rPr spc="-325" dirty="0"/>
              <a:t> </a:t>
            </a:r>
            <a:r>
              <a:rPr spc="-180" dirty="0"/>
              <a:t>l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dirty="0"/>
              <a:t> </a:t>
            </a:r>
            <a:r>
              <a:rPr spc="-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175" dirty="0"/>
              <a:t>g</a:t>
            </a:r>
            <a:r>
              <a:rPr spc="-325" dirty="0"/>
              <a:t> </a:t>
            </a:r>
            <a:r>
              <a:rPr spc="-5" dirty="0"/>
              <a:t>e</a:t>
            </a:r>
            <a:r>
              <a:rPr dirty="0"/>
              <a:t> </a:t>
            </a:r>
            <a:r>
              <a:rPr spc="-5" dirty="0"/>
              <a:t> </a:t>
            </a:r>
            <a:r>
              <a:rPr spc="-70" dirty="0"/>
              <a:t>f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180" dirty="0"/>
              <a:t>l</a:t>
            </a:r>
            <a:r>
              <a:rPr spc="-325" dirty="0"/>
              <a:t> </a:t>
            </a:r>
            <a:r>
              <a:rPr spc="-5" dirty="0"/>
              <a:t>e</a:t>
            </a:r>
            <a:r>
              <a:rPr dirty="0"/>
              <a:t> </a:t>
            </a:r>
            <a:r>
              <a:rPr spc="-5" dirty="0"/>
              <a:t> </a:t>
            </a:r>
            <a:r>
              <a:rPr spc="-70" dirty="0"/>
              <a:t>f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45" dirty="0"/>
              <a:t>t  t</a:t>
            </a:r>
            <a:r>
              <a:rPr spc="-325" dirty="0"/>
              <a:t> </a:t>
            </a:r>
            <a:r>
              <a:rPr spc="-90" dirty="0"/>
              <a:t>h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dirty="0"/>
              <a:t> </a:t>
            </a:r>
            <a:r>
              <a:rPr spc="-5" dirty="0"/>
              <a:t> 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-90" dirty="0"/>
              <a:t>u</a:t>
            </a:r>
            <a:r>
              <a:rPr spc="-325" dirty="0"/>
              <a:t> 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dirty="0"/>
              <a:t> </a:t>
            </a:r>
            <a:r>
              <a:rPr spc="-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-165" dirty="0"/>
              <a:t>m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65" dirty="0"/>
              <a:t>t</a:t>
            </a:r>
            <a:r>
              <a:rPr spc="-325" dirty="0"/>
              <a:t> </a:t>
            </a:r>
            <a:r>
              <a:rPr spc="-135" dirty="0"/>
              <a:t>i</a:t>
            </a:r>
            <a:r>
              <a:rPr spc="-325" dirty="0"/>
              <a:t> </a:t>
            </a:r>
            <a:r>
              <a:rPr spc="30" dirty="0"/>
              <a:t>o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dirty="0"/>
              <a:t> </a:t>
            </a:r>
            <a:r>
              <a:rPr spc="-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30" dirty="0"/>
              <a:t>d</a:t>
            </a:r>
          </a:p>
          <a:p>
            <a:pPr marL="12700" algn="just">
              <a:lnSpc>
                <a:spcPct val="100000"/>
              </a:lnSpc>
              <a:spcBef>
                <a:spcPts val="114"/>
              </a:spcBef>
            </a:pPr>
            <a:r>
              <a:rPr spc="-165" dirty="0"/>
              <a:t>t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-10" dirty="0"/>
              <a:t>s</a:t>
            </a:r>
            <a:r>
              <a:rPr spc="-325" dirty="0"/>
              <a:t> </a:t>
            </a:r>
            <a:r>
              <a:rPr spc="30" dirty="0"/>
              <a:t>p</a:t>
            </a:r>
            <a:r>
              <a:rPr spc="-325" dirty="0"/>
              <a:t> </a:t>
            </a:r>
            <a:r>
              <a:rPr spc="105" dirty="0"/>
              <a:t>a</a:t>
            </a:r>
            <a:r>
              <a:rPr spc="-325" dirty="0"/>
              <a:t> </a:t>
            </a:r>
            <a:r>
              <a:rPr spc="-190" dirty="0"/>
              <a:t>r</a:t>
            </a:r>
            <a:r>
              <a:rPr spc="-325" dirty="0"/>
              <a:t> </a:t>
            </a:r>
            <a:r>
              <a:rPr spc="-5" dirty="0"/>
              <a:t>e</a:t>
            </a:r>
            <a:r>
              <a:rPr spc="-325" dirty="0"/>
              <a:t> </a:t>
            </a:r>
            <a:r>
              <a:rPr spc="-90" dirty="0"/>
              <a:t>n</a:t>
            </a:r>
            <a:r>
              <a:rPr spc="-325" dirty="0"/>
              <a:t> </a:t>
            </a:r>
            <a:r>
              <a:rPr spc="60" dirty="0"/>
              <a:t>c</a:t>
            </a:r>
            <a:r>
              <a:rPr spc="-325" dirty="0"/>
              <a:t> </a:t>
            </a:r>
            <a:r>
              <a:rPr spc="-165" dirty="0"/>
              <a:t>y</a:t>
            </a:r>
            <a:r>
              <a:rPr spc="-325" dirty="0"/>
              <a:t> </a:t>
            </a:r>
            <a:r>
              <a:rPr spc="-245" dirty="0"/>
              <a:t>.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8766320" y="1386890"/>
            <a:ext cx="9008745" cy="80987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3350">
              <a:lnSpc>
                <a:spcPct val="100000"/>
              </a:lnSpc>
              <a:spcBef>
                <a:spcPts val="100"/>
              </a:spcBef>
              <a:tabLst>
                <a:tab pos="1117600" algn="l"/>
                <a:tab pos="1754505" algn="l"/>
              </a:tabLst>
            </a:pPr>
            <a:r>
              <a:rPr sz="3000" b="1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35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3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30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3000" b="1" spc="-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4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0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3000" b="1" spc="-15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4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33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85" dirty="0">
                <a:solidFill>
                  <a:srgbClr val="21413C"/>
                </a:solidFill>
                <a:latin typeface="Trebuchet MS"/>
                <a:cs typeface="Trebuchet MS"/>
              </a:rPr>
              <a:t>:</a:t>
            </a:r>
            <a:endParaRPr sz="3000">
              <a:latin typeface="Trebuchet MS"/>
              <a:cs typeface="Trebuchet MS"/>
            </a:endParaRPr>
          </a:p>
          <a:p>
            <a:pPr marL="133350" marR="2429510">
              <a:lnSpc>
                <a:spcPct val="104200"/>
              </a:lnSpc>
              <a:spcBef>
                <a:spcPts val="2515"/>
              </a:spcBef>
              <a:buChar char="•"/>
              <a:tabLst>
                <a:tab pos="276225" algn="l"/>
                <a:tab pos="635635" algn="l"/>
                <a:tab pos="1015365" algn="l"/>
                <a:tab pos="1535430" algn="l"/>
                <a:tab pos="1764030" algn="l"/>
                <a:tab pos="2780665" algn="l"/>
                <a:tab pos="3588385" algn="l"/>
                <a:tab pos="3737610" algn="l"/>
                <a:tab pos="4196715" algn="l"/>
                <a:tab pos="4361180" algn="l"/>
                <a:tab pos="5227320" algn="l"/>
                <a:tab pos="5801360" algn="l"/>
              </a:tabLst>
            </a:pPr>
            <a:r>
              <a:rPr sz="2400" spc="-34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-24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22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6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7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20" dirty="0">
                <a:solidFill>
                  <a:srgbClr val="21413C"/>
                </a:solidFill>
                <a:latin typeface="Trebuchet MS"/>
                <a:cs typeface="Trebuchet MS"/>
              </a:rPr>
              <a:t>d 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-7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27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endParaRPr sz="2400">
              <a:latin typeface="Trebuchet MS"/>
              <a:cs typeface="Trebuchet MS"/>
            </a:endParaRPr>
          </a:p>
          <a:p>
            <a:pPr marL="133350" marR="2639060">
              <a:lnSpc>
                <a:spcPct val="104200"/>
              </a:lnSpc>
              <a:tabLst>
                <a:tab pos="1920239" algn="l"/>
                <a:tab pos="3468370" algn="l"/>
                <a:tab pos="5340350" algn="l"/>
              </a:tabLst>
            </a:pPr>
            <a:r>
              <a:rPr sz="2400" spc="-145" dirty="0">
                <a:solidFill>
                  <a:srgbClr val="21413C"/>
                </a:solidFill>
                <a:latin typeface="Trebuchet MS"/>
                <a:cs typeface="Trebuchet MS"/>
              </a:rPr>
              <a:t>(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7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0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204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27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45" dirty="0">
                <a:solidFill>
                  <a:srgbClr val="21413C"/>
                </a:solidFill>
                <a:latin typeface="Trebuchet MS"/>
                <a:cs typeface="Trebuchet MS"/>
              </a:rPr>
              <a:t>)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7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  </a:t>
            </a:r>
            <a:r>
              <a:rPr sz="2400" spc="-7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spc="-33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24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400">
              <a:latin typeface="Trebuchet MS"/>
              <a:cs typeface="Trebuchet MS"/>
            </a:endParaRPr>
          </a:p>
          <a:p>
            <a:pPr marL="133350" marR="2505710">
              <a:lnSpc>
                <a:spcPct val="104200"/>
              </a:lnSpc>
              <a:buChar char="•"/>
              <a:tabLst>
                <a:tab pos="276225" algn="l"/>
                <a:tab pos="920750" algn="l"/>
                <a:tab pos="998219" algn="l"/>
                <a:tab pos="1146175" algn="l"/>
                <a:tab pos="1572260" algn="l"/>
                <a:tab pos="1929764" algn="l"/>
                <a:tab pos="2646045" algn="l"/>
                <a:tab pos="3422650" algn="l"/>
                <a:tab pos="4142104" algn="l"/>
                <a:tab pos="4625975" algn="l"/>
                <a:tab pos="5368290" algn="l"/>
              </a:tabLst>
            </a:pPr>
            <a:r>
              <a:rPr sz="2400" spc="-7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27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7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-7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-7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45" dirty="0">
                <a:solidFill>
                  <a:srgbClr val="21413C"/>
                </a:solidFill>
                <a:latin typeface="Trebuchet MS"/>
                <a:cs typeface="Trebuchet MS"/>
              </a:rPr>
              <a:t>t  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-18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8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3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65" dirty="0">
                <a:solidFill>
                  <a:srgbClr val="21413C"/>
                </a:solidFill>
                <a:latin typeface="Trebuchet MS"/>
                <a:cs typeface="Trebuchet MS"/>
              </a:rPr>
              <a:t>n 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4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3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10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9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9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6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16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400" spc="-32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400" spc="-24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4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4100">
              <a:latin typeface="Trebuchet MS"/>
              <a:cs typeface="Trebuchet MS"/>
            </a:endParaRPr>
          </a:p>
          <a:p>
            <a:pPr marL="12700" marR="5080">
              <a:lnSpc>
                <a:spcPct val="104200"/>
              </a:lnSpc>
              <a:tabLst>
                <a:tab pos="563245" algn="l"/>
                <a:tab pos="1189990" algn="l"/>
                <a:tab pos="2061845" algn="l"/>
                <a:tab pos="2120900" algn="l"/>
                <a:tab pos="2821940" algn="l"/>
                <a:tab pos="3729990" algn="l"/>
                <a:tab pos="4131945" algn="l"/>
                <a:tab pos="4500880" algn="l"/>
                <a:tab pos="5102860" algn="l"/>
                <a:tab pos="5678805" algn="l"/>
                <a:tab pos="6121400" algn="l"/>
                <a:tab pos="6550659" algn="l"/>
                <a:tab pos="6823075" algn="l"/>
                <a:tab pos="8491220" algn="l"/>
              </a:tabLst>
            </a:pPr>
            <a:r>
              <a:rPr sz="2100" b="1" spc="-13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1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b="1" spc="-12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140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3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3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27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3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b="1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b="1" spc="-13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6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2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b="1" spc="24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2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27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3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2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3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3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b="1" spc="-17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3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1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3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b="1" spc="-13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6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2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b="1" spc="3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1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7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2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b="1" spc="23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14" dirty="0">
                <a:solidFill>
                  <a:srgbClr val="21413C"/>
                </a:solidFill>
                <a:latin typeface="Trebuchet MS"/>
                <a:cs typeface="Trebuchet MS"/>
              </a:rPr>
              <a:t>F  </a:t>
            </a: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3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23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2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b="1" spc="-17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3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2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254" dirty="0">
                <a:solidFill>
                  <a:srgbClr val="21413C"/>
                </a:solidFill>
                <a:latin typeface="Trebuchet MS"/>
                <a:cs typeface="Trebuchet MS"/>
              </a:rPr>
              <a:t>,</a:t>
            </a:r>
            <a:r>
              <a:rPr sz="21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b="1" spc="3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1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7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2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b="1" spc="-10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3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23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3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23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2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b="1" spc="-17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3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2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254" dirty="0">
                <a:solidFill>
                  <a:srgbClr val="21413C"/>
                </a:solidFill>
                <a:latin typeface="Trebuchet MS"/>
                <a:cs typeface="Trebuchet MS"/>
              </a:rPr>
              <a:t>,</a:t>
            </a:r>
            <a:r>
              <a:rPr sz="21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b="1" spc="3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1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7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2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endParaRPr sz="21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1189990" algn="l"/>
                <a:tab pos="2062480" algn="l"/>
                <a:tab pos="2764155" algn="l"/>
                <a:tab pos="3453129" algn="l"/>
                <a:tab pos="5474335" algn="l"/>
                <a:tab pos="5913755" algn="l"/>
              </a:tabLst>
            </a:pP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3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23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2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b="1" spc="-17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3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2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b="1" spc="-13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6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2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b="1" spc="-13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24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9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b="1" spc="114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3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23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14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3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3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6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3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24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b="1" spc="-13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2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2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3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24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20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2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b="1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b="1" spc="-130" dirty="0">
                <a:solidFill>
                  <a:srgbClr val="21413C"/>
                </a:solidFill>
                <a:latin typeface="Trebuchet MS"/>
                <a:cs typeface="Trebuchet MS"/>
              </a:rPr>
              <a:t>:</a:t>
            </a:r>
            <a:endParaRPr sz="21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450">
              <a:latin typeface="Trebuchet MS"/>
              <a:cs typeface="Trebuchet MS"/>
            </a:endParaRPr>
          </a:p>
          <a:p>
            <a:pPr marL="12700" marR="811530">
              <a:lnSpc>
                <a:spcPct val="102000"/>
              </a:lnSpc>
              <a:buAutoNum type="arabicPlain"/>
              <a:tabLst>
                <a:tab pos="122555" algn="l"/>
                <a:tab pos="1299210" algn="l"/>
                <a:tab pos="1353820" algn="l"/>
                <a:tab pos="2042795" algn="l"/>
                <a:tab pos="2479040" algn="l"/>
                <a:tab pos="2995930" algn="l"/>
                <a:tab pos="3261995" algn="l"/>
                <a:tab pos="3388995" algn="l"/>
                <a:tab pos="4052570" algn="l"/>
                <a:tab pos="4416425" algn="l"/>
                <a:tab pos="4730750" algn="l"/>
                <a:tab pos="4975225" algn="l"/>
                <a:tab pos="5320030" algn="l"/>
                <a:tab pos="6316980" algn="l"/>
                <a:tab pos="6988809" algn="l"/>
                <a:tab pos="7941309" algn="l"/>
              </a:tabLst>
            </a:pPr>
            <a:r>
              <a:rPr sz="1900" spc="-19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4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5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5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14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4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05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4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5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13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14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r  m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1900" spc="-5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1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14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5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21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4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14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9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1900">
              <a:latin typeface="Trebuchet MS"/>
              <a:cs typeface="Trebuchet MS"/>
            </a:endParaRPr>
          </a:p>
          <a:p>
            <a:pPr marL="12700" marR="690880">
              <a:lnSpc>
                <a:spcPct val="102000"/>
              </a:lnSpc>
              <a:buAutoNum type="arabicPlain"/>
              <a:tabLst>
                <a:tab pos="201295" algn="l"/>
                <a:tab pos="803275" algn="l"/>
                <a:tab pos="858519" algn="l"/>
                <a:tab pos="1641475" algn="l"/>
                <a:tab pos="1779270" algn="l"/>
                <a:tab pos="2528570" algn="l"/>
                <a:tab pos="3650615" algn="l"/>
                <a:tab pos="4209415" algn="l"/>
                <a:tab pos="5013325" algn="l"/>
                <a:tab pos="6631305" algn="l"/>
                <a:tab pos="7494905" algn="l"/>
                <a:tab pos="7894955" algn="l"/>
              </a:tabLst>
            </a:pPr>
            <a:r>
              <a:rPr sz="1900" spc="-19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0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5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4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05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4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05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5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4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4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14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4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4" dirty="0">
                <a:solidFill>
                  <a:srgbClr val="21413C"/>
                </a:solidFill>
                <a:latin typeface="Trebuchet MS"/>
                <a:cs typeface="Trebuchet MS"/>
              </a:rPr>
              <a:t>(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4" dirty="0">
                <a:solidFill>
                  <a:srgbClr val="21413C"/>
                </a:solidFill>
                <a:latin typeface="Trebuchet MS"/>
                <a:cs typeface="Trebuchet MS"/>
              </a:rPr>
              <a:t>)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  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54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05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1900" spc="-254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54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45" dirty="0">
                <a:solidFill>
                  <a:srgbClr val="21413C"/>
                </a:solidFill>
                <a:latin typeface="Trebuchet MS"/>
                <a:cs typeface="Trebuchet MS"/>
              </a:rPr>
              <a:t>l	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1900" spc="-254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54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1900" spc="-254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5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1900" spc="-254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y		</a:t>
            </a:r>
            <a:r>
              <a:rPr sz="1900" spc="-12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4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9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1900">
              <a:latin typeface="Trebuchet MS"/>
              <a:cs typeface="Trebuchet MS"/>
            </a:endParaRPr>
          </a:p>
          <a:p>
            <a:pPr marL="12700" marR="1603375">
              <a:lnSpc>
                <a:spcPct val="102000"/>
              </a:lnSpc>
              <a:buAutoNum type="arabicPlain"/>
              <a:tabLst>
                <a:tab pos="178435" algn="l"/>
                <a:tab pos="2186940" algn="l"/>
                <a:tab pos="2587625" algn="l"/>
                <a:tab pos="2763520" algn="l"/>
                <a:tab pos="3146425" algn="l"/>
                <a:tab pos="4131945" algn="l"/>
                <a:tab pos="4234815" algn="l"/>
                <a:tab pos="4869180" algn="l"/>
                <a:tab pos="5266690" algn="l"/>
                <a:tab pos="6006465" algn="l"/>
                <a:tab pos="6565265" algn="l"/>
              </a:tabLst>
            </a:pPr>
            <a:r>
              <a:rPr sz="1900" spc="-19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4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4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434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05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5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4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5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5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5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00" dirty="0">
                <a:solidFill>
                  <a:srgbClr val="21413C"/>
                </a:solidFill>
                <a:latin typeface="Trebuchet MS"/>
                <a:cs typeface="Trebuchet MS"/>
              </a:rPr>
              <a:t>y  </a:t>
            </a:r>
            <a:r>
              <a:rPr sz="1900" spc="-15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5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4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5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9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1900">
              <a:latin typeface="Trebuchet MS"/>
              <a:cs typeface="Trebuchet MS"/>
            </a:endParaRPr>
          </a:p>
          <a:p>
            <a:pPr marL="12700" marR="268605">
              <a:lnSpc>
                <a:spcPct val="102000"/>
              </a:lnSpc>
              <a:buAutoNum type="arabicPlain"/>
              <a:tabLst>
                <a:tab pos="198755" algn="l"/>
                <a:tab pos="1208405" algn="l"/>
                <a:tab pos="1508125" algn="l"/>
                <a:tab pos="1965960" algn="l"/>
                <a:tab pos="2066925" algn="l"/>
                <a:tab pos="3043555" algn="l"/>
                <a:tab pos="5217795" algn="l"/>
                <a:tab pos="5618480" algn="l"/>
                <a:tab pos="6177280" algn="l"/>
                <a:tab pos="7162800" algn="l"/>
                <a:tab pos="7920355" algn="l"/>
                <a:tab pos="8317865" algn="l"/>
              </a:tabLst>
            </a:pPr>
            <a:r>
              <a:rPr sz="1900" spc="-19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4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25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5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5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5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5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4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5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  </a:t>
            </a:r>
            <a:r>
              <a:rPr sz="19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5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1900" spc="-254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140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1900" spc="-254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1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1900" spc="-254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54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45" dirty="0">
                <a:solidFill>
                  <a:srgbClr val="21413C"/>
                </a:solidFill>
                <a:latin typeface="Trebuchet MS"/>
                <a:cs typeface="Trebuchet MS"/>
              </a:rPr>
              <a:t>l	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1900" spc="-254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54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54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	</a:t>
            </a:r>
            <a:r>
              <a:rPr sz="1900" spc="-5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5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9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1900">
              <a:latin typeface="Trebuchet MS"/>
              <a:cs typeface="Trebuchet MS"/>
            </a:endParaRPr>
          </a:p>
          <a:p>
            <a:pPr marL="185420" indent="-173355">
              <a:lnSpc>
                <a:spcPct val="100000"/>
              </a:lnSpc>
              <a:spcBef>
                <a:spcPts val="45"/>
              </a:spcBef>
              <a:buAutoNum type="arabicPlain"/>
              <a:tabLst>
                <a:tab pos="186055" algn="l"/>
                <a:tab pos="1367155" algn="l"/>
                <a:tab pos="1926589" algn="l"/>
                <a:tab pos="3397250" algn="l"/>
                <a:tab pos="4382770" algn="l"/>
              </a:tabLst>
            </a:pPr>
            <a:r>
              <a:rPr sz="1900" spc="-19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1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75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05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5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4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45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5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1900" spc="20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-13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1900" spc="-26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1900" spc="8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endParaRPr sz="190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3587264" cy="49148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380563" y="2185762"/>
            <a:ext cx="7631430" cy="32829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3100"/>
              </a:lnSpc>
              <a:spcBef>
                <a:spcPts val="100"/>
              </a:spcBef>
              <a:buFont typeface="Trebuchet MS"/>
              <a:buChar char="•"/>
              <a:tabLst>
                <a:tab pos="129539" algn="l"/>
                <a:tab pos="454659" algn="l"/>
                <a:tab pos="845819" algn="l"/>
                <a:tab pos="887094" algn="l"/>
                <a:tab pos="1285240" algn="l"/>
                <a:tab pos="1563370" algn="l"/>
                <a:tab pos="2065655" algn="l"/>
                <a:tab pos="2552700" algn="l"/>
                <a:tab pos="2898775" algn="l"/>
                <a:tab pos="2995930" algn="l"/>
                <a:tab pos="3338195" algn="l"/>
                <a:tab pos="3390265" algn="l"/>
                <a:tab pos="3684270" algn="l"/>
                <a:tab pos="4207510" algn="l"/>
                <a:tab pos="4799330" algn="l"/>
                <a:tab pos="5177790" algn="l"/>
                <a:tab pos="5417185" algn="l"/>
                <a:tab pos="5974715" algn="l"/>
                <a:tab pos="6402705" algn="l"/>
              </a:tabLst>
            </a:pPr>
            <a:r>
              <a:rPr sz="2100" spc="1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9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3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s 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q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s 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endParaRPr sz="2100">
              <a:latin typeface="Trebuchet MS"/>
              <a:cs typeface="Trebuchet MS"/>
            </a:endParaRPr>
          </a:p>
          <a:p>
            <a:pPr marL="12700" marR="157480">
              <a:lnSpc>
                <a:spcPct val="113100"/>
              </a:lnSpc>
              <a:tabLst>
                <a:tab pos="701040" algn="l"/>
                <a:tab pos="1889125" algn="l"/>
                <a:tab pos="2184400" algn="l"/>
                <a:tab pos="2506980" algn="l"/>
                <a:tab pos="4254500" algn="l"/>
                <a:tab pos="5685155" algn="l"/>
                <a:tab pos="6303010" algn="l"/>
              </a:tabLst>
            </a:pP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 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1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100">
              <a:latin typeface="Trebuchet MS"/>
              <a:cs typeface="Trebuchet MS"/>
            </a:endParaRPr>
          </a:p>
          <a:p>
            <a:pPr marL="12700" marR="156210">
              <a:lnSpc>
                <a:spcPct val="113100"/>
              </a:lnSpc>
              <a:buChar char="•"/>
              <a:tabLst>
                <a:tab pos="137160" algn="l"/>
                <a:tab pos="461645" algn="l"/>
                <a:tab pos="1426210" algn="l"/>
                <a:tab pos="2061210" algn="l"/>
                <a:tab pos="2185035" algn="l"/>
                <a:tab pos="2737485" algn="l"/>
                <a:tab pos="3127375" algn="l"/>
                <a:tab pos="4048760" algn="l"/>
                <a:tab pos="4683760" algn="l"/>
                <a:tab pos="4996180" algn="l"/>
                <a:tab pos="5457825" algn="l"/>
                <a:tab pos="6079490" algn="l"/>
                <a:tab pos="6214745" algn="l"/>
              </a:tabLst>
            </a:pPr>
            <a:r>
              <a:rPr sz="2100" spc="5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1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9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3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10" dirty="0">
                <a:solidFill>
                  <a:srgbClr val="21413C"/>
                </a:solidFill>
                <a:latin typeface="Trebuchet MS"/>
                <a:cs typeface="Trebuchet MS"/>
              </a:rPr>
              <a:t>y 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0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endParaRPr sz="2100">
              <a:latin typeface="Trebuchet MS"/>
              <a:cs typeface="Trebuchet MS"/>
            </a:endParaRPr>
          </a:p>
          <a:p>
            <a:pPr marL="12700" marR="396875">
              <a:lnSpc>
                <a:spcPct val="113100"/>
              </a:lnSpc>
              <a:tabLst>
                <a:tab pos="1093470" algn="l"/>
                <a:tab pos="1711325" algn="l"/>
                <a:tab pos="2553335" algn="l"/>
                <a:tab pos="4205605" algn="l"/>
                <a:tab pos="4578985" algn="l"/>
                <a:tab pos="5450840" algn="l"/>
                <a:tab pos="6984365" algn="l"/>
              </a:tabLst>
            </a:pP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q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5" dirty="0">
                <a:solidFill>
                  <a:srgbClr val="21413C"/>
                </a:solidFill>
                <a:latin typeface="Trebuchet MS"/>
                <a:cs typeface="Trebuchet MS"/>
              </a:rPr>
              <a:t>n 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1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10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311566" y="1947637"/>
            <a:ext cx="7188834" cy="3797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72720">
              <a:lnSpc>
                <a:spcPct val="107100"/>
              </a:lnSpc>
              <a:spcBef>
                <a:spcPts val="100"/>
              </a:spcBef>
              <a:buChar char="•"/>
              <a:tabLst>
                <a:tab pos="137160" algn="l"/>
                <a:tab pos="630555" algn="l"/>
                <a:tab pos="1029969" algn="l"/>
                <a:tab pos="1402715" algn="l"/>
                <a:tab pos="1715770" algn="l"/>
                <a:tab pos="2378075" algn="l"/>
                <a:tab pos="3333115" algn="l"/>
                <a:tab pos="3808729" algn="l"/>
                <a:tab pos="4166870" algn="l"/>
                <a:tab pos="4485640" algn="l"/>
                <a:tab pos="5267960" algn="l"/>
                <a:tab pos="5707380" algn="l"/>
              </a:tabLst>
            </a:pP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9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 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1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100">
              <a:latin typeface="Trebuchet MS"/>
              <a:cs typeface="Trebuchet MS"/>
            </a:endParaRPr>
          </a:p>
          <a:p>
            <a:pPr marL="12700" marR="74930">
              <a:lnSpc>
                <a:spcPct val="107100"/>
              </a:lnSpc>
              <a:buChar char="•"/>
              <a:tabLst>
                <a:tab pos="137160" algn="l"/>
                <a:tab pos="487680" algn="l"/>
                <a:tab pos="1412875" algn="l"/>
                <a:tab pos="1748789" algn="l"/>
                <a:tab pos="2037714" algn="l"/>
                <a:tab pos="2470785" algn="l"/>
                <a:tab pos="2655570" algn="l"/>
                <a:tab pos="2682240" algn="l"/>
                <a:tab pos="2913380" algn="l"/>
                <a:tab pos="3406140" algn="l"/>
                <a:tab pos="3439160" algn="l"/>
                <a:tab pos="3523615" algn="l"/>
                <a:tab pos="4458970" algn="l"/>
                <a:tab pos="4678680" algn="l"/>
                <a:tab pos="4954270" algn="l"/>
                <a:tab pos="5147945" algn="l"/>
                <a:tab pos="5183505" algn="l"/>
                <a:tab pos="5572760" algn="l"/>
                <a:tab pos="5765800" algn="l"/>
                <a:tab pos="6823709" algn="l"/>
              </a:tabLst>
            </a:pPr>
            <a:r>
              <a:rPr sz="21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14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5" dirty="0">
                <a:solidFill>
                  <a:srgbClr val="21413C"/>
                </a:solidFill>
                <a:latin typeface="Trebuchet MS"/>
                <a:cs typeface="Trebuchet MS"/>
              </a:rPr>
              <a:t>m 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5" dirty="0">
                <a:solidFill>
                  <a:srgbClr val="21413C"/>
                </a:solidFill>
                <a:latin typeface="Trebuchet MS"/>
                <a:cs typeface="Trebuchet MS"/>
              </a:rPr>
              <a:t>f 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1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100">
              <a:latin typeface="Trebuchet MS"/>
              <a:cs typeface="Trebuchet MS"/>
            </a:endParaRPr>
          </a:p>
          <a:p>
            <a:pPr marL="136525" indent="-124460">
              <a:lnSpc>
                <a:spcPct val="100000"/>
              </a:lnSpc>
              <a:spcBef>
                <a:spcPts val="180"/>
              </a:spcBef>
              <a:buChar char="•"/>
              <a:tabLst>
                <a:tab pos="137160" algn="l"/>
                <a:tab pos="461645" algn="l"/>
                <a:tab pos="1558290" algn="l"/>
                <a:tab pos="2451100" algn="l"/>
                <a:tab pos="3394075" algn="l"/>
                <a:tab pos="4949825" algn="l"/>
              </a:tabLst>
            </a:pPr>
            <a:r>
              <a:rPr sz="2100" spc="5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9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endParaRPr sz="2100">
              <a:latin typeface="Trebuchet MS"/>
              <a:cs typeface="Trebuchet MS"/>
            </a:endParaRPr>
          </a:p>
          <a:p>
            <a:pPr marL="12700" marR="26034">
              <a:lnSpc>
                <a:spcPct val="107100"/>
              </a:lnSpc>
              <a:tabLst>
                <a:tab pos="514350" algn="l"/>
                <a:tab pos="1348105" algn="l"/>
                <a:tab pos="1560195" algn="l"/>
                <a:tab pos="1787525" algn="l"/>
                <a:tab pos="2990850" algn="l"/>
                <a:tab pos="3248025" algn="l"/>
                <a:tab pos="3608704" algn="l"/>
                <a:tab pos="3865879" algn="l"/>
                <a:tab pos="4285615" algn="l"/>
                <a:tab pos="5596255" algn="l"/>
                <a:tab pos="6072505" algn="l"/>
                <a:tab pos="6285230" algn="l"/>
                <a:tab pos="6638925" algn="l"/>
              </a:tabLst>
            </a:pP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5" dirty="0">
                <a:solidFill>
                  <a:srgbClr val="21413C"/>
                </a:solidFill>
                <a:latin typeface="Trebuchet MS"/>
                <a:cs typeface="Trebuchet MS"/>
              </a:rPr>
              <a:t>n 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endParaRPr sz="2100">
              <a:latin typeface="Trebuchet MS"/>
              <a:cs typeface="Trebuchet MS"/>
            </a:endParaRPr>
          </a:p>
          <a:p>
            <a:pPr marL="12700" marR="5080">
              <a:lnSpc>
                <a:spcPct val="107100"/>
              </a:lnSpc>
              <a:spcBef>
                <a:spcPts val="5"/>
              </a:spcBef>
              <a:tabLst>
                <a:tab pos="451484" algn="l"/>
                <a:tab pos="1245235" algn="l"/>
                <a:tab pos="1718945" algn="l"/>
                <a:tab pos="2362835" algn="l"/>
                <a:tab pos="2553335" algn="l"/>
                <a:tab pos="3121025" algn="l"/>
                <a:tab pos="3242310" algn="l"/>
                <a:tab pos="3373754" algn="l"/>
                <a:tab pos="3623310" algn="l"/>
                <a:tab pos="4344035" algn="l"/>
                <a:tab pos="5532120" algn="l"/>
                <a:tab pos="5674995" algn="l"/>
                <a:tab pos="6299835" algn="l"/>
              </a:tabLst>
            </a:pP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q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s 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61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r 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1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100">
              <a:latin typeface="Trebuchet MS"/>
              <a:cs typeface="Trebuchet M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80563" y="1349104"/>
            <a:ext cx="506730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502660" algn="l"/>
              </a:tabLst>
            </a:pPr>
            <a:r>
              <a:rPr sz="3000" b="1" spc="50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6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16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4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85" dirty="0">
                <a:solidFill>
                  <a:srgbClr val="21413C"/>
                </a:solidFill>
                <a:latin typeface="Trebuchet MS"/>
                <a:cs typeface="Trebuchet MS"/>
              </a:rPr>
              <a:t>-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35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200" dirty="0">
                <a:solidFill>
                  <a:srgbClr val="21413C"/>
                </a:solidFill>
                <a:latin typeface="Trebuchet MS"/>
                <a:cs typeface="Trebuchet MS"/>
              </a:rPr>
              <a:t>Q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16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8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6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0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3000" b="1" spc="-16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8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8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200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8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85" dirty="0">
                <a:solidFill>
                  <a:srgbClr val="21413C"/>
                </a:solidFill>
                <a:latin typeface="Trebuchet MS"/>
                <a:cs typeface="Trebuchet MS"/>
              </a:rPr>
              <a:t>:</a:t>
            </a:r>
            <a:endParaRPr sz="300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10325120" y="1125266"/>
            <a:ext cx="713295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322070" algn="l"/>
                <a:tab pos="5609590" algn="l"/>
              </a:tabLst>
            </a:pPr>
            <a:r>
              <a:rPr sz="3000" b="1" spc="-150" dirty="0">
                <a:latin typeface="Trebuchet MS"/>
                <a:cs typeface="Trebuchet MS"/>
              </a:rPr>
              <a:t>P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165" dirty="0">
                <a:latin typeface="Trebuchet MS"/>
                <a:cs typeface="Trebuchet MS"/>
              </a:rPr>
              <a:t>E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165" dirty="0">
                <a:latin typeface="Trebuchet MS"/>
                <a:cs typeface="Trebuchet MS"/>
              </a:rPr>
              <a:t>A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5" dirty="0">
                <a:latin typeface="Trebuchet MS"/>
                <a:cs typeface="Trebuchet MS"/>
              </a:rPr>
              <a:t>K</a:t>
            </a:r>
            <a:r>
              <a:rPr sz="3000" b="1" dirty="0">
                <a:latin typeface="Trebuchet MS"/>
                <a:cs typeface="Trebuchet MS"/>
              </a:rPr>
              <a:t>	</a:t>
            </a:r>
            <a:r>
              <a:rPr sz="3000" b="1" spc="355" dirty="0">
                <a:latin typeface="Trebuchet MS"/>
                <a:cs typeface="Trebuchet MS"/>
              </a:rPr>
              <a:t>S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25" dirty="0">
                <a:latin typeface="Trebuchet MS"/>
                <a:cs typeface="Trebuchet MS"/>
              </a:rPr>
              <a:t>I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335" dirty="0">
                <a:latin typeface="Trebuchet MS"/>
                <a:cs typeface="Trebuchet MS"/>
              </a:rPr>
              <a:t>G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45" dirty="0">
                <a:latin typeface="Trebuchet MS"/>
                <a:cs typeface="Trebuchet MS"/>
              </a:rPr>
              <a:t>N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165" dirty="0">
                <a:latin typeface="Trebuchet MS"/>
                <a:cs typeface="Trebuchet MS"/>
              </a:rPr>
              <a:t>A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195" dirty="0">
                <a:latin typeface="Trebuchet MS"/>
                <a:cs typeface="Trebuchet MS"/>
              </a:rPr>
              <a:t>L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85" dirty="0">
                <a:latin typeface="Trebuchet MS"/>
                <a:cs typeface="Trebuchet MS"/>
              </a:rPr>
              <a:t>-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195" dirty="0">
                <a:latin typeface="Trebuchet MS"/>
                <a:cs typeface="Trebuchet MS"/>
              </a:rPr>
              <a:t>T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200" dirty="0">
                <a:latin typeface="Trebuchet MS"/>
                <a:cs typeface="Trebuchet MS"/>
              </a:rPr>
              <a:t>O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85" dirty="0">
                <a:latin typeface="Trebuchet MS"/>
                <a:cs typeface="Trebuchet MS"/>
              </a:rPr>
              <a:t>-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45" dirty="0">
                <a:latin typeface="Trebuchet MS"/>
                <a:cs typeface="Trebuchet MS"/>
              </a:rPr>
              <a:t>N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200" dirty="0">
                <a:latin typeface="Trebuchet MS"/>
                <a:cs typeface="Trebuchet MS"/>
              </a:rPr>
              <a:t>O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25" dirty="0">
                <a:latin typeface="Trebuchet MS"/>
                <a:cs typeface="Trebuchet MS"/>
              </a:rPr>
              <a:t>I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355" dirty="0">
                <a:latin typeface="Trebuchet MS"/>
                <a:cs typeface="Trebuchet MS"/>
              </a:rPr>
              <a:t>S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165" dirty="0">
                <a:latin typeface="Trebuchet MS"/>
                <a:cs typeface="Trebuchet MS"/>
              </a:rPr>
              <a:t>E</a:t>
            </a:r>
            <a:r>
              <a:rPr sz="3000" b="1" dirty="0">
                <a:latin typeface="Trebuchet MS"/>
                <a:cs typeface="Trebuchet MS"/>
              </a:rPr>
              <a:t>	</a:t>
            </a:r>
            <a:r>
              <a:rPr sz="3000" b="1" spc="-180" dirty="0">
                <a:latin typeface="Trebuchet MS"/>
                <a:cs typeface="Trebuchet MS"/>
              </a:rPr>
              <a:t>R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165" dirty="0">
                <a:latin typeface="Trebuchet MS"/>
                <a:cs typeface="Trebuchet MS"/>
              </a:rPr>
              <a:t>A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195" dirty="0">
                <a:latin typeface="Trebuchet MS"/>
                <a:cs typeface="Trebuchet MS"/>
              </a:rPr>
              <a:t>T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25" dirty="0">
                <a:latin typeface="Trebuchet MS"/>
                <a:cs typeface="Trebuchet MS"/>
              </a:rPr>
              <a:t>I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200" dirty="0">
                <a:latin typeface="Trebuchet MS"/>
                <a:cs typeface="Trebuchet MS"/>
              </a:rPr>
              <a:t>O</a:t>
            </a:r>
            <a:r>
              <a:rPr sz="3000" b="1" spc="-409" dirty="0">
                <a:latin typeface="Trebuchet MS"/>
                <a:cs typeface="Trebuchet MS"/>
              </a:rPr>
              <a:t> </a:t>
            </a:r>
            <a:r>
              <a:rPr sz="3000" b="1" spc="-185" dirty="0">
                <a:latin typeface="Trebuchet MS"/>
                <a:cs typeface="Trebuchet MS"/>
              </a:rPr>
              <a:t>:</a:t>
            </a:r>
            <a:endParaRPr sz="3000">
              <a:latin typeface="Trebuchet MS"/>
              <a:cs typeface="Trebuchet M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573377" y="6425890"/>
            <a:ext cx="15793085" cy="33750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08325" algn="l"/>
                <a:tab pos="5916930" algn="l"/>
                <a:tab pos="7435850" algn="l"/>
              </a:tabLst>
            </a:pPr>
            <a:r>
              <a:rPr sz="3000" b="1" spc="35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9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8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39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9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8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16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30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3000" b="1" spc="35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50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95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16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8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9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160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30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3000" b="1" spc="-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45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6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200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3000" b="1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3000" b="1" spc="50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6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165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35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80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6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3000" b="1" spc="-409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3000" b="1" spc="-185" dirty="0">
                <a:solidFill>
                  <a:srgbClr val="21413C"/>
                </a:solidFill>
                <a:latin typeface="Trebuchet MS"/>
                <a:cs typeface="Trebuchet MS"/>
              </a:rPr>
              <a:t>:</a:t>
            </a:r>
            <a:endParaRPr sz="3000">
              <a:latin typeface="Trebuchet MS"/>
              <a:cs typeface="Trebuchet MS"/>
            </a:endParaRPr>
          </a:p>
          <a:p>
            <a:pPr marL="12700" marR="628015">
              <a:lnSpc>
                <a:spcPct val="116100"/>
              </a:lnSpc>
              <a:spcBef>
                <a:spcPts val="2295"/>
              </a:spcBef>
              <a:buChar char="•"/>
              <a:tabLst>
                <a:tab pos="137160" algn="l"/>
                <a:tab pos="784225" algn="l"/>
                <a:tab pos="1443355" algn="l"/>
                <a:tab pos="2119630" algn="l"/>
                <a:tab pos="2458720" algn="l"/>
                <a:tab pos="3430904" algn="l"/>
                <a:tab pos="4052570" algn="l"/>
                <a:tab pos="4514850" algn="l"/>
                <a:tab pos="5001260" algn="l"/>
                <a:tab pos="5239385" algn="l"/>
                <a:tab pos="6404610" algn="l"/>
                <a:tab pos="6601459" algn="l"/>
                <a:tab pos="7524750" algn="l"/>
                <a:tab pos="7898130" algn="l"/>
                <a:tab pos="8210550" algn="l"/>
                <a:tab pos="8230234" algn="l"/>
                <a:tab pos="9316085" algn="l"/>
                <a:tab pos="10137775" algn="l"/>
                <a:tab pos="10539730" algn="l"/>
                <a:tab pos="11250930" algn="l"/>
                <a:tab pos="11690350" algn="l"/>
                <a:tab pos="11958320" algn="l"/>
                <a:tab pos="12397740" algn="l"/>
                <a:tab pos="13150850" algn="l"/>
                <a:tab pos="13272135" algn="l"/>
                <a:tab pos="13769340" algn="l"/>
              </a:tabLst>
            </a:pPr>
            <a:r>
              <a:rPr sz="2100" spc="-300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19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19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14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1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5" dirty="0">
                <a:solidFill>
                  <a:srgbClr val="21413C"/>
                </a:solidFill>
                <a:latin typeface="Trebuchet MS"/>
                <a:cs typeface="Trebuchet MS"/>
              </a:rPr>
              <a:t>(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9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9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5" dirty="0">
                <a:solidFill>
                  <a:srgbClr val="21413C"/>
                </a:solidFill>
                <a:latin typeface="Trebuchet MS"/>
                <a:cs typeface="Trebuchet MS"/>
              </a:rPr>
              <a:t>)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4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10" dirty="0">
                <a:solidFill>
                  <a:srgbClr val="21413C"/>
                </a:solidFill>
                <a:latin typeface="Trebuchet MS"/>
                <a:cs typeface="Trebuchet MS"/>
              </a:rPr>
              <a:t>y 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80" dirty="0">
                <a:solidFill>
                  <a:srgbClr val="21413C"/>
                </a:solidFill>
                <a:latin typeface="Trebuchet MS"/>
                <a:cs typeface="Trebuchet MS"/>
              </a:rPr>
              <a:t>k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14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1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100">
              <a:latin typeface="Trebuchet MS"/>
              <a:cs typeface="Trebuchet MS"/>
            </a:endParaRPr>
          </a:p>
          <a:p>
            <a:pPr marL="12700" marR="1075055">
              <a:lnSpc>
                <a:spcPct val="116100"/>
              </a:lnSpc>
              <a:buChar char="•"/>
              <a:tabLst>
                <a:tab pos="137160" algn="l"/>
                <a:tab pos="1003935" algn="l"/>
                <a:tab pos="1710689" algn="l"/>
                <a:tab pos="2553335" algn="l"/>
                <a:tab pos="2980055" algn="l"/>
                <a:tab pos="4340860" algn="l"/>
                <a:tab pos="5856605" algn="l"/>
                <a:tab pos="6545580" algn="l"/>
                <a:tab pos="8065134" algn="l"/>
                <a:tab pos="10023475" algn="l"/>
                <a:tab pos="10712450" algn="l"/>
                <a:tab pos="11871325" algn="l"/>
                <a:tab pos="12688570" algn="l"/>
                <a:tab pos="13079094" algn="l"/>
                <a:tab pos="13518515" algn="l"/>
                <a:tab pos="13862050" algn="l"/>
                <a:tab pos="14632940" algn="l"/>
              </a:tabLst>
            </a:pPr>
            <a:r>
              <a:rPr sz="2100" spc="19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95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0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85" dirty="0">
                <a:solidFill>
                  <a:srgbClr val="21413C"/>
                </a:solidFill>
                <a:latin typeface="Trebuchet MS"/>
                <a:cs typeface="Trebuchet MS"/>
              </a:rPr>
              <a:t>-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00" dirty="0">
                <a:solidFill>
                  <a:srgbClr val="21413C"/>
                </a:solidFill>
                <a:latin typeface="Trebuchet MS"/>
                <a:cs typeface="Trebuchet MS"/>
              </a:rPr>
              <a:t>1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00" dirty="0">
                <a:solidFill>
                  <a:srgbClr val="21413C"/>
                </a:solidFill>
                <a:latin typeface="Trebuchet MS"/>
                <a:cs typeface="Trebuchet MS"/>
              </a:rPr>
              <a:t>1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360" dirty="0">
                <a:solidFill>
                  <a:srgbClr val="21413C"/>
                </a:solidFill>
                <a:latin typeface="Trebuchet MS"/>
                <a:cs typeface="Trebuchet MS"/>
              </a:rPr>
              <a:t>1 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	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1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100">
              <a:latin typeface="Trebuchet MS"/>
              <a:cs typeface="Trebuchet MS"/>
            </a:endParaRPr>
          </a:p>
          <a:p>
            <a:pPr marL="12700" marR="5080">
              <a:lnSpc>
                <a:spcPct val="116100"/>
              </a:lnSpc>
              <a:buChar char="•"/>
              <a:tabLst>
                <a:tab pos="252729" algn="l"/>
                <a:tab pos="253365" algn="l"/>
                <a:tab pos="451484" algn="l"/>
                <a:tab pos="603885" algn="l"/>
                <a:tab pos="1280160" algn="l"/>
                <a:tab pos="1718945" algn="l"/>
                <a:tab pos="1782445" algn="l"/>
                <a:tab pos="2556510" algn="l"/>
                <a:tab pos="2615565" algn="l"/>
                <a:tab pos="3054985" algn="l"/>
                <a:tab pos="3373754" algn="l"/>
                <a:tab pos="4344035" algn="l"/>
                <a:tab pos="4516120" algn="l"/>
                <a:tab pos="5133975" algn="l"/>
                <a:tab pos="5674995" algn="l"/>
                <a:tab pos="6659880" algn="l"/>
                <a:tab pos="7339965" algn="l"/>
                <a:tab pos="7430770" algn="l"/>
                <a:tab pos="7782559" algn="l"/>
                <a:tab pos="8366759" algn="l"/>
                <a:tab pos="9619615" algn="l"/>
                <a:tab pos="10308590" algn="l"/>
                <a:tab pos="11012170" algn="l"/>
                <a:tab pos="11541125" algn="l"/>
                <a:tab pos="12352020" algn="l"/>
                <a:tab pos="12816205" algn="l"/>
                <a:tab pos="13302615" algn="l"/>
                <a:tab pos="15106015" algn="l"/>
              </a:tabLst>
            </a:pPr>
            <a:r>
              <a:rPr sz="2100" spc="-125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0" dirty="0">
                <a:solidFill>
                  <a:srgbClr val="21413C"/>
                </a:solidFill>
                <a:latin typeface="Trebuchet MS"/>
                <a:cs typeface="Trebuchet MS"/>
              </a:rPr>
              <a:t>v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520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q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" dirty="0">
                <a:solidFill>
                  <a:srgbClr val="21413C"/>
                </a:solidFill>
                <a:latin typeface="Trebuchet MS"/>
                <a:cs typeface="Trebuchet MS"/>
              </a:rPr>
              <a:t>d 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b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,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155" dirty="0">
                <a:solidFill>
                  <a:srgbClr val="21413C"/>
                </a:solidFill>
                <a:latin typeface="Trebuchet MS"/>
                <a:cs typeface="Trebuchet MS"/>
              </a:rPr>
              <a:t>g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45" dirty="0">
                <a:solidFill>
                  <a:srgbClr val="21413C"/>
                </a:solidFill>
                <a:latin typeface="Trebuchet MS"/>
                <a:cs typeface="Trebuchet MS"/>
              </a:rPr>
              <a:t>w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	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65" dirty="0">
                <a:solidFill>
                  <a:srgbClr val="21413C"/>
                </a:solidFill>
                <a:latin typeface="Trebuchet MS"/>
                <a:cs typeface="Trebuchet MS"/>
              </a:rPr>
              <a:t>f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h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endParaRPr sz="21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405"/>
              </a:spcBef>
              <a:tabLst>
                <a:tab pos="1798320" algn="l"/>
                <a:tab pos="2487295" algn="l"/>
              </a:tabLst>
            </a:pP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o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m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p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0" dirty="0">
                <a:solidFill>
                  <a:srgbClr val="21413C"/>
                </a:solidFill>
                <a:latin typeface="Trebuchet MS"/>
                <a:cs typeface="Trebuchet MS"/>
              </a:rPr>
              <a:t>l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14" dirty="0">
                <a:solidFill>
                  <a:srgbClr val="21413C"/>
                </a:solidFill>
                <a:latin typeface="Trebuchet MS"/>
                <a:cs typeface="Trebuchet MS"/>
              </a:rPr>
              <a:t>x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90" dirty="0">
                <a:solidFill>
                  <a:srgbClr val="21413C"/>
                </a:solidFill>
                <a:latin typeface="Trebuchet MS"/>
                <a:cs typeface="Trebuchet MS"/>
              </a:rPr>
              <a:t>a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n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25" dirty="0">
                <a:solidFill>
                  <a:srgbClr val="21413C"/>
                </a:solidFill>
                <a:latin typeface="Trebuchet MS"/>
                <a:cs typeface="Trebuchet MS"/>
              </a:rPr>
              <a:t>d</a:t>
            </a:r>
            <a:r>
              <a:rPr sz="2100" dirty="0">
                <a:solidFill>
                  <a:srgbClr val="21413C"/>
                </a:solidFill>
                <a:latin typeface="Trebuchet MS"/>
                <a:cs typeface="Trebuchet MS"/>
              </a:rPr>
              <a:t>	</a:t>
            </a:r>
            <a:r>
              <a:rPr sz="2100" spc="-10" dirty="0">
                <a:solidFill>
                  <a:srgbClr val="21413C"/>
                </a:solidFill>
                <a:latin typeface="Trebuchet MS"/>
                <a:cs typeface="Trebuchet MS"/>
              </a:rPr>
              <a:t>s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5" dirty="0">
                <a:solidFill>
                  <a:srgbClr val="21413C"/>
                </a:solidFill>
                <a:latin typeface="Trebuchet MS"/>
                <a:cs typeface="Trebuchet MS"/>
              </a:rPr>
              <a:t>e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50" dirty="0">
                <a:solidFill>
                  <a:srgbClr val="21413C"/>
                </a:solidFill>
                <a:latin typeface="Trebuchet MS"/>
                <a:cs typeface="Trebuchet MS"/>
              </a:rPr>
              <a:t>c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80" dirty="0">
                <a:solidFill>
                  <a:srgbClr val="21413C"/>
                </a:solidFill>
                <a:latin typeface="Trebuchet MS"/>
                <a:cs typeface="Trebuchet MS"/>
              </a:rPr>
              <a:t>u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65" dirty="0">
                <a:solidFill>
                  <a:srgbClr val="21413C"/>
                </a:solidFill>
                <a:latin typeface="Trebuchet MS"/>
                <a:cs typeface="Trebuchet MS"/>
              </a:rPr>
              <a:t>r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20" dirty="0">
                <a:solidFill>
                  <a:srgbClr val="21413C"/>
                </a:solidFill>
                <a:latin typeface="Trebuchet MS"/>
                <a:cs typeface="Trebuchet MS"/>
              </a:rPr>
              <a:t>i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t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145" dirty="0">
                <a:solidFill>
                  <a:srgbClr val="21413C"/>
                </a:solidFill>
                <a:latin typeface="Trebuchet MS"/>
                <a:cs typeface="Trebuchet MS"/>
              </a:rPr>
              <a:t>y</a:t>
            </a:r>
            <a:r>
              <a:rPr sz="2100" spc="-285" dirty="0">
                <a:solidFill>
                  <a:srgbClr val="21413C"/>
                </a:solidFill>
                <a:latin typeface="Trebuchet MS"/>
                <a:cs typeface="Trebuchet MS"/>
              </a:rPr>
              <a:t> </a:t>
            </a:r>
            <a:r>
              <a:rPr sz="2100" spc="-215" dirty="0">
                <a:solidFill>
                  <a:srgbClr val="21413C"/>
                </a:solidFill>
                <a:latin typeface="Trebuchet MS"/>
                <a:cs typeface="Trebuchet MS"/>
              </a:rPr>
              <a:t>.</a:t>
            </a:r>
            <a:endParaRPr sz="2100">
              <a:latin typeface="Trebuchet MS"/>
              <a:cs typeface="Trebuchet MS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6836225"/>
            <a:ext cx="370840" cy="2748280"/>
          </a:xfrm>
          <a:custGeom>
            <a:avLst/>
            <a:gdLst/>
            <a:ahLst/>
            <a:cxnLst/>
            <a:rect l="l" t="t" r="r" b="b"/>
            <a:pathLst>
              <a:path w="370840" h="2748279">
                <a:moveTo>
                  <a:pt x="92298" y="2748112"/>
                </a:moveTo>
                <a:lnTo>
                  <a:pt x="42907" y="2747533"/>
                </a:lnTo>
                <a:lnTo>
                  <a:pt x="0" y="2741604"/>
                </a:lnTo>
                <a:lnTo>
                  <a:pt x="0" y="0"/>
                </a:lnTo>
                <a:lnTo>
                  <a:pt x="53445" y="36082"/>
                </a:lnTo>
                <a:lnTo>
                  <a:pt x="96676" y="73527"/>
                </a:lnTo>
                <a:lnTo>
                  <a:pt x="134521" y="111261"/>
                </a:lnTo>
                <a:lnTo>
                  <a:pt x="166957" y="149292"/>
                </a:lnTo>
                <a:lnTo>
                  <a:pt x="193959" y="187622"/>
                </a:lnTo>
                <a:lnTo>
                  <a:pt x="215500" y="226256"/>
                </a:lnTo>
                <a:lnTo>
                  <a:pt x="231555" y="265199"/>
                </a:lnTo>
                <a:lnTo>
                  <a:pt x="242100" y="304457"/>
                </a:lnTo>
                <a:lnTo>
                  <a:pt x="247109" y="344032"/>
                </a:lnTo>
                <a:lnTo>
                  <a:pt x="250249" y="390847"/>
                </a:lnTo>
                <a:lnTo>
                  <a:pt x="254091" y="437764"/>
                </a:lnTo>
                <a:lnTo>
                  <a:pt x="258132" y="484707"/>
                </a:lnTo>
                <a:lnTo>
                  <a:pt x="261869" y="531601"/>
                </a:lnTo>
                <a:lnTo>
                  <a:pt x="265743" y="567872"/>
                </a:lnTo>
                <a:lnTo>
                  <a:pt x="270098" y="604288"/>
                </a:lnTo>
                <a:lnTo>
                  <a:pt x="271889" y="640089"/>
                </a:lnTo>
                <a:lnTo>
                  <a:pt x="268075" y="674518"/>
                </a:lnTo>
                <a:lnTo>
                  <a:pt x="264745" y="722545"/>
                </a:lnTo>
                <a:lnTo>
                  <a:pt x="270164" y="771774"/>
                </a:lnTo>
                <a:lnTo>
                  <a:pt x="275363" y="820835"/>
                </a:lnTo>
                <a:lnTo>
                  <a:pt x="271373" y="868358"/>
                </a:lnTo>
                <a:lnTo>
                  <a:pt x="265646" y="913077"/>
                </a:lnTo>
                <a:lnTo>
                  <a:pt x="267663" y="959064"/>
                </a:lnTo>
                <a:lnTo>
                  <a:pt x="273311" y="1005683"/>
                </a:lnTo>
                <a:lnTo>
                  <a:pt x="278481" y="1052301"/>
                </a:lnTo>
                <a:lnTo>
                  <a:pt x="279060" y="1098284"/>
                </a:lnTo>
                <a:lnTo>
                  <a:pt x="278897" y="1143848"/>
                </a:lnTo>
                <a:lnTo>
                  <a:pt x="283256" y="1190296"/>
                </a:lnTo>
                <a:lnTo>
                  <a:pt x="290251" y="1237262"/>
                </a:lnTo>
                <a:lnTo>
                  <a:pt x="297997" y="1284382"/>
                </a:lnTo>
                <a:lnTo>
                  <a:pt x="304610" y="1331290"/>
                </a:lnTo>
                <a:lnTo>
                  <a:pt x="310412" y="1381883"/>
                </a:lnTo>
                <a:lnTo>
                  <a:pt x="316101" y="1432463"/>
                </a:lnTo>
                <a:lnTo>
                  <a:pt x="321714" y="1483035"/>
                </a:lnTo>
                <a:lnTo>
                  <a:pt x="332858" y="1584178"/>
                </a:lnTo>
                <a:lnTo>
                  <a:pt x="338462" y="1634760"/>
                </a:lnTo>
                <a:lnTo>
                  <a:pt x="344967" y="1687667"/>
                </a:lnTo>
                <a:lnTo>
                  <a:pt x="351817" y="1740635"/>
                </a:lnTo>
                <a:lnTo>
                  <a:pt x="357693" y="1793450"/>
                </a:lnTo>
                <a:lnTo>
                  <a:pt x="361273" y="1845901"/>
                </a:lnTo>
                <a:lnTo>
                  <a:pt x="365246" y="1948354"/>
                </a:lnTo>
                <a:lnTo>
                  <a:pt x="367099" y="1999566"/>
                </a:lnTo>
                <a:lnTo>
                  <a:pt x="368704" y="2050737"/>
                </a:lnTo>
                <a:lnTo>
                  <a:pt x="369940" y="2101844"/>
                </a:lnTo>
                <a:lnTo>
                  <a:pt x="370690" y="2152863"/>
                </a:lnTo>
                <a:lnTo>
                  <a:pt x="370832" y="2203772"/>
                </a:lnTo>
                <a:lnTo>
                  <a:pt x="370249" y="2254548"/>
                </a:lnTo>
                <a:lnTo>
                  <a:pt x="368820" y="2305166"/>
                </a:lnTo>
                <a:lnTo>
                  <a:pt x="363335" y="2358382"/>
                </a:lnTo>
                <a:lnTo>
                  <a:pt x="355807" y="2411225"/>
                </a:lnTo>
                <a:lnTo>
                  <a:pt x="346235" y="2463694"/>
                </a:lnTo>
                <a:lnTo>
                  <a:pt x="334621" y="2515789"/>
                </a:lnTo>
                <a:lnTo>
                  <a:pt x="320963" y="2567511"/>
                </a:lnTo>
                <a:lnTo>
                  <a:pt x="304836" y="2610057"/>
                </a:lnTo>
                <a:lnTo>
                  <a:pt x="280938" y="2648763"/>
                </a:lnTo>
                <a:lnTo>
                  <a:pt x="250251" y="2682327"/>
                </a:lnTo>
                <a:lnTo>
                  <a:pt x="213760" y="2709447"/>
                </a:lnTo>
                <a:lnTo>
                  <a:pt x="177857" y="2729011"/>
                </a:lnTo>
                <a:lnTo>
                  <a:pt x="137325" y="2741919"/>
                </a:lnTo>
                <a:lnTo>
                  <a:pt x="92298" y="2748112"/>
                </a:lnTo>
                <a:close/>
              </a:path>
            </a:pathLst>
          </a:custGeom>
          <a:solidFill>
            <a:srgbClr val="FFDBC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24844" y="8177569"/>
            <a:ext cx="671830" cy="1795145"/>
          </a:xfrm>
          <a:custGeom>
            <a:avLst/>
            <a:gdLst/>
            <a:ahLst/>
            <a:cxnLst/>
            <a:rect l="l" t="t" r="r" b="b"/>
            <a:pathLst>
              <a:path w="671830" h="1795145">
                <a:moveTo>
                  <a:pt x="358455" y="1795095"/>
                </a:moveTo>
                <a:lnTo>
                  <a:pt x="310329" y="1794417"/>
                </a:lnTo>
                <a:lnTo>
                  <a:pt x="253675" y="1785834"/>
                </a:lnTo>
                <a:lnTo>
                  <a:pt x="203065" y="1771246"/>
                </a:lnTo>
                <a:lnTo>
                  <a:pt x="158216" y="1751235"/>
                </a:lnTo>
                <a:lnTo>
                  <a:pt x="118847" y="1726382"/>
                </a:lnTo>
                <a:lnTo>
                  <a:pt x="84674" y="1697266"/>
                </a:lnTo>
                <a:lnTo>
                  <a:pt x="55416" y="1664469"/>
                </a:lnTo>
                <a:lnTo>
                  <a:pt x="30791" y="1628572"/>
                </a:lnTo>
                <a:lnTo>
                  <a:pt x="7745" y="1576132"/>
                </a:lnTo>
                <a:lnTo>
                  <a:pt x="0" y="1525244"/>
                </a:lnTo>
                <a:lnTo>
                  <a:pt x="3407" y="1475684"/>
                </a:lnTo>
                <a:lnTo>
                  <a:pt x="13823" y="1427229"/>
                </a:lnTo>
                <a:lnTo>
                  <a:pt x="41410" y="1324973"/>
                </a:lnTo>
                <a:lnTo>
                  <a:pt x="98065" y="1120843"/>
                </a:lnTo>
                <a:lnTo>
                  <a:pt x="111661" y="1069643"/>
                </a:lnTo>
                <a:lnTo>
                  <a:pt x="116025" y="1043457"/>
                </a:lnTo>
                <a:lnTo>
                  <a:pt x="119717" y="1017184"/>
                </a:lnTo>
                <a:lnTo>
                  <a:pt x="122734" y="990825"/>
                </a:lnTo>
                <a:lnTo>
                  <a:pt x="125079" y="964381"/>
                </a:lnTo>
                <a:lnTo>
                  <a:pt x="176402" y="637563"/>
                </a:lnTo>
                <a:lnTo>
                  <a:pt x="169938" y="482951"/>
                </a:lnTo>
                <a:lnTo>
                  <a:pt x="168490" y="431235"/>
                </a:lnTo>
                <a:lnTo>
                  <a:pt x="168550" y="379711"/>
                </a:lnTo>
                <a:lnTo>
                  <a:pt x="170811" y="328549"/>
                </a:lnTo>
                <a:lnTo>
                  <a:pt x="174278" y="280130"/>
                </a:lnTo>
                <a:lnTo>
                  <a:pt x="179162" y="231908"/>
                </a:lnTo>
                <a:lnTo>
                  <a:pt x="187255" y="184436"/>
                </a:lnTo>
                <a:lnTo>
                  <a:pt x="200347" y="138266"/>
                </a:lnTo>
                <a:lnTo>
                  <a:pt x="220228" y="93949"/>
                </a:lnTo>
                <a:lnTo>
                  <a:pt x="248690" y="52039"/>
                </a:lnTo>
                <a:lnTo>
                  <a:pt x="283013" y="22697"/>
                </a:lnTo>
                <a:lnTo>
                  <a:pt x="324470" y="4846"/>
                </a:lnTo>
                <a:lnTo>
                  <a:pt x="357992" y="0"/>
                </a:lnTo>
                <a:lnTo>
                  <a:pt x="369346" y="85"/>
                </a:lnTo>
                <a:lnTo>
                  <a:pt x="413618" y="8842"/>
                </a:lnTo>
                <a:lnTo>
                  <a:pt x="449905" y="23097"/>
                </a:lnTo>
                <a:lnTo>
                  <a:pt x="485030" y="39629"/>
                </a:lnTo>
                <a:lnTo>
                  <a:pt x="518993" y="58441"/>
                </a:lnTo>
                <a:lnTo>
                  <a:pt x="551793" y="79530"/>
                </a:lnTo>
                <a:lnTo>
                  <a:pt x="592422" y="112294"/>
                </a:lnTo>
                <a:lnTo>
                  <a:pt x="624061" y="147591"/>
                </a:lnTo>
                <a:lnTo>
                  <a:pt x="645564" y="184845"/>
                </a:lnTo>
                <a:lnTo>
                  <a:pt x="655782" y="223483"/>
                </a:lnTo>
                <a:lnTo>
                  <a:pt x="660965" y="278064"/>
                </a:lnTo>
                <a:lnTo>
                  <a:pt x="664944" y="332584"/>
                </a:lnTo>
                <a:lnTo>
                  <a:pt x="667905" y="386984"/>
                </a:lnTo>
                <a:lnTo>
                  <a:pt x="670038" y="441203"/>
                </a:lnTo>
                <a:lnTo>
                  <a:pt x="671148" y="486698"/>
                </a:lnTo>
                <a:lnTo>
                  <a:pt x="671331" y="532062"/>
                </a:lnTo>
                <a:lnTo>
                  <a:pt x="670392" y="577237"/>
                </a:lnTo>
                <a:lnTo>
                  <a:pt x="668137" y="622165"/>
                </a:lnTo>
                <a:lnTo>
                  <a:pt x="660464" y="721930"/>
                </a:lnTo>
                <a:lnTo>
                  <a:pt x="642112" y="920876"/>
                </a:lnTo>
                <a:lnTo>
                  <a:pt x="638080" y="948432"/>
                </a:lnTo>
                <a:lnTo>
                  <a:pt x="635058" y="976081"/>
                </a:lnTo>
                <a:lnTo>
                  <a:pt x="633048" y="1003821"/>
                </a:lnTo>
                <a:lnTo>
                  <a:pt x="632049" y="1031654"/>
                </a:lnTo>
                <a:lnTo>
                  <a:pt x="633024" y="1081316"/>
                </a:lnTo>
                <a:lnTo>
                  <a:pt x="630917" y="1130549"/>
                </a:lnTo>
                <a:lnTo>
                  <a:pt x="625726" y="1179354"/>
                </a:lnTo>
                <a:lnTo>
                  <a:pt x="617452" y="1227730"/>
                </a:lnTo>
                <a:lnTo>
                  <a:pt x="606095" y="1275678"/>
                </a:lnTo>
                <a:lnTo>
                  <a:pt x="591656" y="1323198"/>
                </a:lnTo>
                <a:lnTo>
                  <a:pt x="557476" y="1423290"/>
                </a:lnTo>
                <a:lnTo>
                  <a:pt x="541178" y="1473593"/>
                </a:lnTo>
                <a:lnTo>
                  <a:pt x="526906" y="1524458"/>
                </a:lnTo>
                <a:lnTo>
                  <a:pt x="515786" y="1576179"/>
                </a:lnTo>
                <a:lnTo>
                  <a:pt x="508940" y="1629048"/>
                </a:lnTo>
                <a:lnTo>
                  <a:pt x="505108" y="1643063"/>
                </a:lnTo>
                <a:lnTo>
                  <a:pt x="499843" y="1656418"/>
                </a:lnTo>
                <a:lnTo>
                  <a:pt x="493144" y="1669113"/>
                </a:lnTo>
                <a:lnTo>
                  <a:pt x="485012" y="1681147"/>
                </a:lnTo>
                <a:lnTo>
                  <a:pt x="474597" y="1697891"/>
                </a:lnTo>
                <a:lnTo>
                  <a:pt x="452530" y="1730905"/>
                </a:lnTo>
                <a:lnTo>
                  <a:pt x="442131" y="1747664"/>
                </a:lnTo>
                <a:lnTo>
                  <a:pt x="422527" y="1771677"/>
                </a:lnTo>
                <a:lnTo>
                  <a:pt x="395245" y="1787502"/>
                </a:lnTo>
                <a:lnTo>
                  <a:pt x="358455" y="1795095"/>
                </a:lnTo>
                <a:close/>
              </a:path>
            </a:pathLst>
          </a:custGeom>
          <a:solidFill>
            <a:srgbClr val="E9D3C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0" y="9786491"/>
            <a:ext cx="220345" cy="501015"/>
          </a:xfrm>
          <a:custGeom>
            <a:avLst/>
            <a:gdLst/>
            <a:ahLst/>
            <a:cxnLst/>
            <a:rect l="l" t="t" r="r" b="b"/>
            <a:pathLst>
              <a:path w="220345" h="501015">
                <a:moveTo>
                  <a:pt x="216291" y="500508"/>
                </a:moveTo>
                <a:lnTo>
                  <a:pt x="0" y="500508"/>
                </a:lnTo>
                <a:lnTo>
                  <a:pt x="0" y="0"/>
                </a:lnTo>
                <a:lnTo>
                  <a:pt x="61223" y="41518"/>
                </a:lnTo>
                <a:lnTo>
                  <a:pt x="94458" y="72363"/>
                </a:lnTo>
                <a:lnTo>
                  <a:pt x="122822" y="105492"/>
                </a:lnTo>
                <a:lnTo>
                  <a:pt x="146683" y="140668"/>
                </a:lnTo>
                <a:lnTo>
                  <a:pt x="166407" y="177656"/>
                </a:lnTo>
                <a:lnTo>
                  <a:pt x="192731" y="238332"/>
                </a:lnTo>
                <a:lnTo>
                  <a:pt x="210434" y="302068"/>
                </a:lnTo>
                <a:lnTo>
                  <a:pt x="219261" y="367631"/>
                </a:lnTo>
                <a:lnTo>
                  <a:pt x="220251" y="400634"/>
                </a:lnTo>
                <a:lnTo>
                  <a:pt x="218960" y="433786"/>
                </a:lnTo>
                <a:lnTo>
                  <a:pt x="217877" y="482779"/>
                </a:lnTo>
                <a:lnTo>
                  <a:pt x="216291" y="500508"/>
                </a:lnTo>
                <a:close/>
              </a:path>
            </a:pathLst>
          </a:custGeom>
          <a:solidFill>
            <a:srgbClr val="CAEBD9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Words>1783</Words>
  <Application>Microsoft Office PowerPoint</Application>
  <PresentationFormat>Custom</PresentationFormat>
  <Paragraphs>140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Cambria</vt:lpstr>
      <vt:lpstr>Forte</vt:lpstr>
      <vt:lpstr>Trebuchet MS</vt:lpstr>
      <vt:lpstr>Office Theme</vt:lpstr>
      <vt:lpstr>"Shielding Data from Cyber Threats: Leveraging Image Steganography with Cryptography for Safe Internet Communication"</vt:lpstr>
      <vt:lpstr>Contents</vt:lpstr>
      <vt:lpstr>ABSTRACT</vt:lpstr>
      <vt:lpstr>Introduction</vt:lpstr>
      <vt:lpstr>METHODOLOGY</vt:lpstr>
      <vt:lpstr>ADVANCE ENCRYPTION STANDARD (AES):</vt:lpstr>
      <vt:lpstr>LEAST SIGNIFICANT BIT (LSB):</vt:lpstr>
      <vt:lpstr>L S B I N B I T M A P I M A G E S</vt:lpstr>
      <vt:lpstr>P E A K S I G N A L - T O - N O I S E R A T I O :</vt:lpstr>
      <vt:lpstr>IMPLEMENTATION OF SYSTEM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"Shielding Data from Cyber Threats: Leveraging Image Steganography with Cryptography for Safe Internet Communication"</dc:title>
  <dc:creator>Narthana 21MIA1124</dc:creator>
  <cp:keywords>DAFgAeqQ5Wk,BAFNhzth6kQ</cp:keywords>
  <cp:lastModifiedBy>Narthana</cp:lastModifiedBy>
  <cp:revision>1</cp:revision>
  <dcterms:created xsi:type="dcterms:W3CDTF">2023-04-14T03:34:18Z</dcterms:created>
  <dcterms:modified xsi:type="dcterms:W3CDTF">2023-04-14T03:39:31Z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2023-04-14T00:00:00Z</vt:filetime>
  </property>
  <property fmtid="{D5CDD505-2E9C-101B-9397-08002B2CF9AE}" pid="3" name="Creator">
    <vt:lpwstr>Canva</vt:lpwstr>
  </property>
  <property fmtid="{D5CDD505-2E9C-101B-9397-08002B2CF9AE}" pid="4" name="LastSaved">
    <vt:filetime>2023-04-14T00:00:00Z</vt:filetime>
  </property>
</Properties>
</file>